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3"/>
  </p:notesMasterIdLst>
  <p:sldIdLst>
    <p:sldId id="280" r:id="rId5"/>
    <p:sldId id="348" r:id="rId6"/>
    <p:sldId id="2147375588" r:id="rId7"/>
    <p:sldId id="2147375590" r:id="rId8"/>
    <p:sldId id="2147375600" r:id="rId9"/>
    <p:sldId id="2147375594" r:id="rId10"/>
    <p:sldId id="2147375602" r:id="rId11"/>
    <p:sldId id="2145706109" r:id="rId12"/>
    <p:sldId id="2147375591" r:id="rId13"/>
    <p:sldId id="2147375597" r:id="rId14"/>
    <p:sldId id="2145706111" r:id="rId15"/>
    <p:sldId id="2147375589" r:id="rId16"/>
    <p:sldId id="2147375596" r:id="rId17"/>
    <p:sldId id="2147375598" r:id="rId18"/>
    <p:sldId id="2147375601" r:id="rId19"/>
    <p:sldId id="2147375599" r:id="rId20"/>
    <p:sldId id="2147375592" r:id="rId21"/>
    <p:sldId id="291" r:id="rId22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327C75-02BD-2D39-B275-1107C2D1193E}" name="Le-Anne Roper" initials="LR" userId="S::le-anne.roper@un.org::15d49bcb-fcef-4295-a7de-69ee223f92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3C04C"/>
    <a:srgbClr val="9DCE72"/>
    <a:srgbClr val="65B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A4EC65-EB76-4129-AA6A-B0774B8C5BA4}" v="1" dt="2025-06-30T21:04:23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8C8BD8-7C0F-4093-BB96-48A001FB85A4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D154AB5-2658-45A0-8F75-18B604C7DE2B}">
      <dgm:prSet phldrT="[Text]" custT="1"/>
      <dgm:spPr/>
      <dgm:t>
        <a:bodyPr/>
        <a:lstStyle/>
        <a:p>
          <a:r>
            <a:rPr lang="en-US" sz="3000" b="1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Financial Audit</a:t>
          </a:r>
          <a:endParaRPr lang="en-US" sz="3000" b="1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19498E6A-5CEA-4BAE-A23E-D5A6B2EACB01}" type="parTrans" cxnId="{E153FB58-DE93-4DFF-AE78-5275E3DACD42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7E225801-9DC2-4DE0-8C22-8FECFCE2B6ED}" type="sibTrans" cxnId="{E153FB58-DE93-4DFF-AE78-5275E3DACD42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21B99C2B-EAF9-4EAD-B794-72AABDDBE20C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sz="2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Economic cost of disasters</a:t>
          </a:r>
        </a:p>
      </dgm:t>
    </dgm:pt>
    <dgm:pt modelId="{ADDD1035-ACF1-49D8-B0A7-4EB14E8471F8}" type="parTrans" cxnId="{A4EFAAE4-E82A-4C6F-A65A-E3A155AD2834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AC8E0A98-E848-401E-A4CB-A6B9C6A966DE}" type="sibTrans" cxnId="{A4EFAAE4-E82A-4C6F-A65A-E3A155AD2834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93A409BB-A6E9-43C5-8D98-0E758E76B845}">
      <dgm:prSet phldrT="[Text]" custT="1"/>
      <dgm:spPr/>
      <dgm:t>
        <a:bodyPr/>
        <a:lstStyle/>
        <a:p>
          <a:r>
            <a:rPr lang="en-US" sz="3000" b="1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Performance Audit</a:t>
          </a:r>
          <a:endParaRPr lang="en-US" sz="3000" b="1" kern="1200">
            <a:solidFill>
              <a:prstClr val="white"/>
            </a:solidFill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AAFC7EC1-0152-4A72-97D6-7E70E086D42E}" type="parTrans" cxnId="{566C13ED-7A60-4233-BE83-3685F38AA801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FB241CC6-458A-468D-A03C-D57B1B2CE9FC}" type="sibTrans" cxnId="{566C13ED-7A60-4233-BE83-3685F38AA801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0ED05955-8D43-4F58-A0B7-9A50139BA4E8}">
      <dgm:prSet phldrT="[Text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Compliance Audit</a:t>
          </a:r>
        </a:p>
      </dgm:t>
    </dgm:pt>
    <dgm:pt modelId="{3D074709-B962-495A-BA11-AEF52A6D56B3}" type="parTrans" cxnId="{8EB1E202-278D-4AE4-A8F3-B72A99D1425F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E1609F7C-F050-4279-AB4E-8BBF73E979D1}" type="sibTrans" cxnId="{8EB1E202-278D-4AE4-A8F3-B72A99D1425F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B7BFB094-5E79-4AD4-B6A6-32D121E487E8}">
      <dgm:prSet phldrT="[Text]" custT="1"/>
      <dgm:spPr/>
      <dgm:t>
        <a:bodyPr/>
        <a:lstStyle/>
        <a:p>
          <a:pPr>
            <a:spcAft>
              <a:spcPts val="1000"/>
            </a:spcAft>
          </a:pPr>
          <a:r>
            <a:rPr lang="en-US" sz="2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Auditing risk-based measures in development planning</a:t>
          </a:r>
        </a:p>
      </dgm:t>
    </dgm:pt>
    <dgm:pt modelId="{6D4977A9-AD56-44FE-A34D-8092F4D3423B}" type="parTrans" cxnId="{35389879-CD05-4756-B720-9FCEA8709AA3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BA2A762F-1576-478E-9AB4-21246FEF2C58}" type="sibTrans" cxnId="{35389879-CD05-4756-B720-9FCEA8709AA3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3E930688-9519-46DD-BED0-BECB46F82C30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sz="2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Financial performance of DRR investments to reduce disaster risk and impact of climate change</a:t>
          </a:r>
        </a:p>
      </dgm:t>
    </dgm:pt>
    <dgm:pt modelId="{CFE94B8E-1901-4C86-854C-D3D7EC5E78D2}" type="parTrans" cxnId="{2E08D920-654B-4D7D-BE00-4D0EE0B1C22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528C5531-F943-430A-B6FD-6EAD8613A899}" type="sibTrans" cxnId="{2E08D920-654B-4D7D-BE00-4D0EE0B1C22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DED279BB-32F2-4BB4-BA8B-D66BEE7DA3F0}">
      <dgm:prSet phldrT="[Text]" custT="1"/>
      <dgm:spPr/>
      <dgm:t>
        <a:bodyPr/>
        <a:lstStyle/>
        <a:p>
          <a:pPr>
            <a:spcAft>
              <a:spcPts val="1000"/>
            </a:spcAft>
          </a:pPr>
          <a:r>
            <a:rPr lang="en-US" sz="2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Shift from reactive crises management to proactive risk management </a:t>
          </a:r>
        </a:p>
      </dgm:t>
    </dgm:pt>
    <dgm:pt modelId="{49CA0B20-B1FC-4EF5-A988-0E50E41E5DB1}" type="parTrans" cxnId="{E85E125A-ABDC-44A4-A32D-D9E221FF900A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8DC80A24-FBD4-4AB2-A164-B4D0CDFBB3A9}" type="sibTrans" cxnId="{E85E125A-ABDC-44A4-A32D-D9E221FF900A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7B89B78E-81DB-4DA0-8FD4-8CBD87387192}">
      <dgm:prSet custT="1"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sz="2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Impact of disasters on financial statements to be considered, where relevant</a:t>
          </a:r>
        </a:p>
      </dgm:t>
    </dgm:pt>
    <dgm:pt modelId="{2EFD09A9-08DC-4121-A322-612B3CEE8B80}" type="parTrans" cxnId="{9279D1BF-59E2-42BC-B654-7FC06994F067}">
      <dgm:prSet/>
      <dgm:spPr/>
      <dgm:t>
        <a:bodyPr/>
        <a:lstStyle/>
        <a:p>
          <a:endParaRPr lang="en-US"/>
        </a:p>
      </dgm:t>
    </dgm:pt>
    <dgm:pt modelId="{0AE14650-FC7B-4FF3-A328-34DE9132A034}" type="sibTrans" cxnId="{9279D1BF-59E2-42BC-B654-7FC06994F067}">
      <dgm:prSet/>
      <dgm:spPr/>
      <dgm:t>
        <a:bodyPr/>
        <a:lstStyle/>
        <a:p>
          <a:endParaRPr lang="en-US"/>
        </a:p>
      </dgm:t>
    </dgm:pt>
    <dgm:pt modelId="{B6819DF9-2E61-450A-BD4C-009C5581806D}" type="pres">
      <dgm:prSet presAssocID="{1A8C8BD8-7C0F-4093-BB96-48A001FB85A4}" presName="Name0" presStyleCnt="0">
        <dgm:presLayoutVars>
          <dgm:dir/>
          <dgm:animLvl val="lvl"/>
          <dgm:resizeHandles val="exact"/>
        </dgm:presLayoutVars>
      </dgm:prSet>
      <dgm:spPr/>
    </dgm:pt>
    <dgm:pt modelId="{9E61C61C-9869-4A39-A064-D9F6A502100D}" type="pres">
      <dgm:prSet presAssocID="{CD154AB5-2658-45A0-8F75-18B604C7DE2B}" presName="composite" presStyleCnt="0"/>
      <dgm:spPr/>
    </dgm:pt>
    <dgm:pt modelId="{49C69CF9-93FE-438D-9B02-4E86E32B9263}" type="pres">
      <dgm:prSet presAssocID="{CD154AB5-2658-45A0-8F75-18B604C7DE2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89068C4-596F-43A9-8DBF-D2C597621171}" type="pres">
      <dgm:prSet presAssocID="{CD154AB5-2658-45A0-8F75-18B604C7DE2B}" presName="desTx" presStyleLbl="alignAccFollowNode1" presStyleIdx="0" presStyleCnt="3">
        <dgm:presLayoutVars>
          <dgm:bulletEnabled val="1"/>
        </dgm:presLayoutVars>
      </dgm:prSet>
      <dgm:spPr/>
    </dgm:pt>
    <dgm:pt modelId="{CCE37655-69B8-477D-A0AE-BDB81E51EEFE}" type="pres">
      <dgm:prSet presAssocID="{7E225801-9DC2-4DE0-8C22-8FECFCE2B6ED}" presName="space" presStyleCnt="0"/>
      <dgm:spPr/>
    </dgm:pt>
    <dgm:pt modelId="{C5909F8F-ECE5-405F-8376-36366DA86B82}" type="pres">
      <dgm:prSet presAssocID="{93A409BB-A6E9-43C5-8D98-0E758E76B845}" presName="composite" presStyleCnt="0"/>
      <dgm:spPr/>
    </dgm:pt>
    <dgm:pt modelId="{9BF5A321-DBF1-4EFC-8966-0CBF616BB314}" type="pres">
      <dgm:prSet presAssocID="{93A409BB-A6E9-43C5-8D98-0E758E76B84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24E4CE8-6890-41D4-94EF-226E7BB758D1}" type="pres">
      <dgm:prSet presAssocID="{93A409BB-A6E9-43C5-8D98-0E758E76B845}" presName="desTx" presStyleLbl="alignAccFollowNode1" presStyleIdx="1" presStyleCnt="3">
        <dgm:presLayoutVars>
          <dgm:bulletEnabled val="1"/>
        </dgm:presLayoutVars>
      </dgm:prSet>
      <dgm:spPr/>
    </dgm:pt>
    <dgm:pt modelId="{EFA0EA9D-05EB-42FB-927D-50A4D4CC1771}" type="pres">
      <dgm:prSet presAssocID="{FB241CC6-458A-468D-A03C-D57B1B2CE9FC}" presName="space" presStyleCnt="0"/>
      <dgm:spPr/>
    </dgm:pt>
    <dgm:pt modelId="{023E962C-4D1C-430D-91A8-EB8EEBBF94DE}" type="pres">
      <dgm:prSet presAssocID="{0ED05955-8D43-4F58-A0B7-9A50139BA4E8}" presName="composite" presStyleCnt="0"/>
      <dgm:spPr/>
    </dgm:pt>
    <dgm:pt modelId="{6C408627-4391-413F-ABAC-2697B4045508}" type="pres">
      <dgm:prSet presAssocID="{0ED05955-8D43-4F58-A0B7-9A50139BA4E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F61AC91-2F52-44A9-A775-D805FCF491FF}" type="pres">
      <dgm:prSet presAssocID="{0ED05955-8D43-4F58-A0B7-9A50139BA4E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EB1E202-278D-4AE4-A8F3-B72A99D1425F}" srcId="{1A8C8BD8-7C0F-4093-BB96-48A001FB85A4}" destId="{0ED05955-8D43-4F58-A0B7-9A50139BA4E8}" srcOrd="2" destOrd="0" parTransId="{3D074709-B962-495A-BA11-AEF52A6D56B3}" sibTransId="{E1609F7C-F050-4279-AB4E-8BBF73E979D1}"/>
    <dgm:cxn modelId="{2E08D920-654B-4D7D-BE00-4D0EE0B1C229}" srcId="{93A409BB-A6E9-43C5-8D98-0E758E76B845}" destId="{3E930688-9519-46DD-BED0-BECB46F82C30}" srcOrd="0" destOrd="0" parTransId="{CFE94B8E-1901-4C86-854C-D3D7EC5E78D2}" sibTransId="{528C5531-F943-430A-B6FD-6EAD8613A899}"/>
    <dgm:cxn modelId="{8E538829-F6F4-4DDC-A0A6-9C24C0F8AC31}" type="presOf" srcId="{1A8C8BD8-7C0F-4093-BB96-48A001FB85A4}" destId="{B6819DF9-2E61-450A-BD4C-009C5581806D}" srcOrd="0" destOrd="0" presId="urn:microsoft.com/office/officeart/2005/8/layout/hList1"/>
    <dgm:cxn modelId="{4CF8C667-237D-4F91-BA29-B87E7650411A}" type="presOf" srcId="{DED279BB-32F2-4BB4-BA8B-D66BEE7DA3F0}" destId="{4F61AC91-2F52-44A9-A775-D805FCF491FF}" srcOrd="0" destOrd="1" presId="urn:microsoft.com/office/officeart/2005/8/layout/hList1"/>
    <dgm:cxn modelId="{8C127B72-EF9F-44A4-989E-CAEC8B9274B1}" type="presOf" srcId="{93A409BB-A6E9-43C5-8D98-0E758E76B845}" destId="{9BF5A321-DBF1-4EFC-8966-0CBF616BB314}" srcOrd="0" destOrd="0" presId="urn:microsoft.com/office/officeart/2005/8/layout/hList1"/>
    <dgm:cxn modelId="{E153FB58-DE93-4DFF-AE78-5275E3DACD42}" srcId="{1A8C8BD8-7C0F-4093-BB96-48A001FB85A4}" destId="{CD154AB5-2658-45A0-8F75-18B604C7DE2B}" srcOrd="0" destOrd="0" parTransId="{19498E6A-5CEA-4BAE-A23E-D5A6B2EACB01}" sibTransId="{7E225801-9DC2-4DE0-8C22-8FECFCE2B6ED}"/>
    <dgm:cxn modelId="{35389879-CD05-4756-B720-9FCEA8709AA3}" srcId="{0ED05955-8D43-4F58-A0B7-9A50139BA4E8}" destId="{B7BFB094-5E79-4AD4-B6A6-32D121E487E8}" srcOrd="0" destOrd="0" parTransId="{6D4977A9-AD56-44FE-A34D-8092F4D3423B}" sibTransId="{BA2A762F-1576-478E-9AB4-21246FEF2C58}"/>
    <dgm:cxn modelId="{E85E125A-ABDC-44A4-A32D-D9E221FF900A}" srcId="{0ED05955-8D43-4F58-A0B7-9A50139BA4E8}" destId="{DED279BB-32F2-4BB4-BA8B-D66BEE7DA3F0}" srcOrd="1" destOrd="0" parTransId="{49CA0B20-B1FC-4EF5-A988-0E50E41E5DB1}" sibTransId="{8DC80A24-FBD4-4AB2-A164-B4D0CDFBB3A9}"/>
    <dgm:cxn modelId="{AE07FC80-E86E-49D1-9333-C7D1B191D339}" type="presOf" srcId="{B7BFB094-5E79-4AD4-B6A6-32D121E487E8}" destId="{4F61AC91-2F52-44A9-A775-D805FCF491FF}" srcOrd="0" destOrd="0" presId="urn:microsoft.com/office/officeart/2005/8/layout/hList1"/>
    <dgm:cxn modelId="{D4D03D86-19CD-45E7-8774-F687CC8F6054}" type="presOf" srcId="{CD154AB5-2658-45A0-8F75-18B604C7DE2B}" destId="{49C69CF9-93FE-438D-9B02-4E86E32B9263}" srcOrd="0" destOrd="0" presId="urn:microsoft.com/office/officeart/2005/8/layout/hList1"/>
    <dgm:cxn modelId="{A5936B8D-8D1D-48C9-8928-AF3F948CCA87}" type="presOf" srcId="{0ED05955-8D43-4F58-A0B7-9A50139BA4E8}" destId="{6C408627-4391-413F-ABAC-2697B4045508}" srcOrd="0" destOrd="0" presId="urn:microsoft.com/office/officeart/2005/8/layout/hList1"/>
    <dgm:cxn modelId="{9279D1BF-59E2-42BC-B654-7FC06994F067}" srcId="{CD154AB5-2658-45A0-8F75-18B604C7DE2B}" destId="{7B89B78E-81DB-4DA0-8FD4-8CBD87387192}" srcOrd="1" destOrd="0" parTransId="{2EFD09A9-08DC-4121-A322-612B3CEE8B80}" sibTransId="{0AE14650-FC7B-4FF3-A328-34DE9132A034}"/>
    <dgm:cxn modelId="{30E6D4C9-5948-428E-AB0F-66D772A794AC}" type="presOf" srcId="{7B89B78E-81DB-4DA0-8FD4-8CBD87387192}" destId="{E89068C4-596F-43A9-8DBF-D2C597621171}" srcOrd="0" destOrd="1" presId="urn:microsoft.com/office/officeart/2005/8/layout/hList1"/>
    <dgm:cxn modelId="{7A85BBCE-13F8-4917-A97F-792473DD7197}" type="presOf" srcId="{21B99C2B-EAF9-4EAD-B794-72AABDDBE20C}" destId="{E89068C4-596F-43A9-8DBF-D2C597621171}" srcOrd="0" destOrd="0" presId="urn:microsoft.com/office/officeart/2005/8/layout/hList1"/>
    <dgm:cxn modelId="{A4EFAAE4-E82A-4C6F-A65A-E3A155AD2834}" srcId="{CD154AB5-2658-45A0-8F75-18B604C7DE2B}" destId="{21B99C2B-EAF9-4EAD-B794-72AABDDBE20C}" srcOrd="0" destOrd="0" parTransId="{ADDD1035-ACF1-49D8-B0A7-4EB14E8471F8}" sibTransId="{AC8E0A98-E848-401E-A4CB-A6B9C6A966DE}"/>
    <dgm:cxn modelId="{472AFEE7-293B-4D90-975F-10865400F11C}" type="presOf" srcId="{3E930688-9519-46DD-BED0-BECB46F82C30}" destId="{824E4CE8-6890-41D4-94EF-226E7BB758D1}" srcOrd="0" destOrd="0" presId="urn:microsoft.com/office/officeart/2005/8/layout/hList1"/>
    <dgm:cxn modelId="{566C13ED-7A60-4233-BE83-3685F38AA801}" srcId="{1A8C8BD8-7C0F-4093-BB96-48A001FB85A4}" destId="{93A409BB-A6E9-43C5-8D98-0E758E76B845}" srcOrd="1" destOrd="0" parTransId="{AAFC7EC1-0152-4A72-97D6-7E70E086D42E}" sibTransId="{FB241CC6-458A-468D-A03C-D57B1B2CE9FC}"/>
    <dgm:cxn modelId="{8793CDDE-841D-4EC1-B818-AC403BF32744}" type="presParOf" srcId="{B6819DF9-2E61-450A-BD4C-009C5581806D}" destId="{9E61C61C-9869-4A39-A064-D9F6A502100D}" srcOrd="0" destOrd="0" presId="urn:microsoft.com/office/officeart/2005/8/layout/hList1"/>
    <dgm:cxn modelId="{4CC5444C-0AAE-4262-98BE-F3F6340726D8}" type="presParOf" srcId="{9E61C61C-9869-4A39-A064-D9F6A502100D}" destId="{49C69CF9-93FE-438D-9B02-4E86E32B9263}" srcOrd="0" destOrd="0" presId="urn:microsoft.com/office/officeart/2005/8/layout/hList1"/>
    <dgm:cxn modelId="{B3510F2C-C12A-4CAD-8126-F2E646CA217B}" type="presParOf" srcId="{9E61C61C-9869-4A39-A064-D9F6A502100D}" destId="{E89068C4-596F-43A9-8DBF-D2C597621171}" srcOrd="1" destOrd="0" presId="urn:microsoft.com/office/officeart/2005/8/layout/hList1"/>
    <dgm:cxn modelId="{7C37FC0E-5E97-43AD-A36C-594959222E6E}" type="presParOf" srcId="{B6819DF9-2E61-450A-BD4C-009C5581806D}" destId="{CCE37655-69B8-477D-A0AE-BDB81E51EEFE}" srcOrd="1" destOrd="0" presId="urn:microsoft.com/office/officeart/2005/8/layout/hList1"/>
    <dgm:cxn modelId="{B8D4DB2B-4C4C-43AF-931D-7CB63DCFA758}" type="presParOf" srcId="{B6819DF9-2E61-450A-BD4C-009C5581806D}" destId="{C5909F8F-ECE5-405F-8376-36366DA86B82}" srcOrd="2" destOrd="0" presId="urn:microsoft.com/office/officeart/2005/8/layout/hList1"/>
    <dgm:cxn modelId="{680D5638-4563-41F0-BE2C-11A1996D2DD6}" type="presParOf" srcId="{C5909F8F-ECE5-405F-8376-36366DA86B82}" destId="{9BF5A321-DBF1-4EFC-8966-0CBF616BB314}" srcOrd="0" destOrd="0" presId="urn:microsoft.com/office/officeart/2005/8/layout/hList1"/>
    <dgm:cxn modelId="{4122989D-D698-4FC3-AC22-0395EADCE6BF}" type="presParOf" srcId="{C5909F8F-ECE5-405F-8376-36366DA86B82}" destId="{824E4CE8-6890-41D4-94EF-226E7BB758D1}" srcOrd="1" destOrd="0" presId="urn:microsoft.com/office/officeart/2005/8/layout/hList1"/>
    <dgm:cxn modelId="{EA37329E-5AE8-4D54-99CD-D384E26918C2}" type="presParOf" srcId="{B6819DF9-2E61-450A-BD4C-009C5581806D}" destId="{EFA0EA9D-05EB-42FB-927D-50A4D4CC1771}" srcOrd="3" destOrd="0" presId="urn:microsoft.com/office/officeart/2005/8/layout/hList1"/>
    <dgm:cxn modelId="{02C87303-245B-4CFE-81D7-1B5A5717E6E6}" type="presParOf" srcId="{B6819DF9-2E61-450A-BD4C-009C5581806D}" destId="{023E962C-4D1C-430D-91A8-EB8EEBBF94DE}" srcOrd="4" destOrd="0" presId="urn:microsoft.com/office/officeart/2005/8/layout/hList1"/>
    <dgm:cxn modelId="{A62AFFA0-9F89-4E65-84C5-697DC0F7EF0B}" type="presParOf" srcId="{023E962C-4D1C-430D-91A8-EB8EEBBF94DE}" destId="{6C408627-4391-413F-ABAC-2697B4045508}" srcOrd="0" destOrd="0" presId="urn:microsoft.com/office/officeart/2005/8/layout/hList1"/>
    <dgm:cxn modelId="{91520510-1FB0-4052-987A-9D130AD78CC7}" type="presParOf" srcId="{023E962C-4D1C-430D-91A8-EB8EEBBF94DE}" destId="{4F61AC91-2F52-44A9-A775-D805FCF491F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49103B-D10B-4A58-852F-817F47867C24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403629D-D388-4D6A-8333-BB714DA26CFE}">
      <dgm:prSet phldrT="[Text]" custT="1"/>
      <dgm:spPr/>
      <dgm:t>
        <a:bodyPr/>
        <a:lstStyle/>
        <a:p>
          <a:r>
            <a:rPr lang="en-US" sz="18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Progress Review</a:t>
          </a:r>
        </a:p>
      </dgm:t>
    </dgm:pt>
    <dgm:pt modelId="{6865F301-BA35-46AF-B336-55B70A765668}" type="parTrans" cxnId="{D8193B94-2BFB-422C-8165-43D290D335F8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5A5277B7-C9F1-446C-A871-4698A6BF8895}" type="sibTrans" cxnId="{D8193B94-2BFB-422C-8165-43D290D335F8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44E6B7FE-8F27-4480-89BA-E6868A1D351D}">
      <dgm:prSet phldrT="[Text]" custT="1"/>
      <dgm:spPr/>
      <dgm:t>
        <a:bodyPr/>
        <a:lstStyle/>
        <a:p>
          <a:r>
            <a:rPr lang="en-US" sz="18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Global Stocktake of the Paris Agreement</a:t>
          </a:r>
        </a:p>
      </dgm:t>
    </dgm:pt>
    <dgm:pt modelId="{BB35E3A0-18E2-4ACC-AE9A-36DC5294828E}" type="parTrans" cxnId="{7DC10AEA-B170-4417-A447-BA9B5775321C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95675C1D-10F4-44DC-AB5D-8EED0D4B33E7}" type="sibTrans" cxnId="{7DC10AEA-B170-4417-A447-BA9B5775321C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CCA1B748-E417-4F79-BFC2-2EF6D75A8435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Midterm Review of the Sendai Framework</a:t>
          </a:r>
        </a:p>
      </dgm:t>
    </dgm:pt>
    <dgm:pt modelId="{A3DB666F-7600-41BD-AC87-89B91FBC6EF7}" type="parTrans" cxnId="{CC1151C2-2CA6-4E7A-8106-7AFE8AFFBFF5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1F534464-9037-4EFB-ACEB-0A2E9662F2F2}" type="sibTrans" cxnId="{CC1151C2-2CA6-4E7A-8106-7AFE8AFFBFF5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317A02E7-ABB3-4021-BD60-8B88BA151A10}">
      <dgm:prSet phldrT="[Text]" custT="1"/>
      <dgm:spPr/>
      <dgm:t>
        <a:bodyPr/>
        <a:lstStyle/>
        <a:p>
          <a:r>
            <a:rPr lang="en-US" sz="16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Adaptation</a:t>
          </a:r>
        </a:p>
      </dgm:t>
    </dgm:pt>
    <dgm:pt modelId="{7703F147-8B7B-4663-A6F4-062D88AD06C2}" type="parTrans" cxnId="{2303F773-981A-4CF3-A5FF-8ECD8CDB6173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FE964F9B-1B07-4AD5-9EC2-92031C1CF68C}" type="sibTrans" cxnId="{2303F773-981A-4CF3-A5FF-8ECD8CDB6173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7A049DC7-46E2-44F0-83A7-E6F9AF4C18FD}">
      <dgm:prSet phldrT="[Text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Global Goal on Adaptation &amp; </a:t>
          </a:r>
        </a:p>
        <a:p>
          <a:r>
            <a:rPr lang="en-US" sz="18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National Adaptation Plans</a:t>
          </a:r>
        </a:p>
      </dgm:t>
    </dgm:pt>
    <dgm:pt modelId="{0AF5EA31-C434-43FB-8A79-3FF4DE244FBF}" type="parTrans" cxnId="{3C6DE76E-100C-41E8-8184-90F6E3DA2ED1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DD99C0CC-487A-4772-A42E-DE1C8B1EDCDB}" type="sibTrans" cxnId="{3C6DE76E-100C-41E8-8184-90F6E3DA2ED1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AFBAA8C4-2F9B-444A-A5C0-270B3609A39B}" type="pres">
      <dgm:prSet presAssocID="{DC49103B-D10B-4A58-852F-817F47867C24}" presName="list" presStyleCnt="0">
        <dgm:presLayoutVars>
          <dgm:dir/>
          <dgm:animLvl val="lvl"/>
        </dgm:presLayoutVars>
      </dgm:prSet>
      <dgm:spPr/>
    </dgm:pt>
    <dgm:pt modelId="{690008CE-D0D5-4894-BEDD-ABD94365C20B}" type="pres">
      <dgm:prSet presAssocID="{0403629D-D388-4D6A-8333-BB714DA26CFE}" presName="posSpace" presStyleCnt="0"/>
      <dgm:spPr/>
    </dgm:pt>
    <dgm:pt modelId="{EF7F54F9-AB06-4170-8B31-844E16A23B27}" type="pres">
      <dgm:prSet presAssocID="{0403629D-D388-4D6A-8333-BB714DA26CFE}" presName="vertFlow" presStyleCnt="0"/>
      <dgm:spPr/>
    </dgm:pt>
    <dgm:pt modelId="{F828EAD9-35FF-4AFC-AAD7-1E0E0D0157F6}" type="pres">
      <dgm:prSet presAssocID="{0403629D-D388-4D6A-8333-BB714DA26CFE}" presName="topSpace" presStyleCnt="0"/>
      <dgm:spPr/>
    </dgm:pt>
    <dgm:pt modelId="{B8F56039-497F-4376-B68F-0B41C54CC74E}" type="pres">
      <dgm:prSet presAssocID="{0403629D-D388-4D6A-8333-BB714DA26CFE}" presName="firstComp" presStyleCnt="0"/>
      <dgm:spPr/>
    </dgm:pt>
    <dgm:pt modelId="{DBD9914D-B4B2-44E6-960B-BAE54A790E14}" type="pres">
      <dgm:prSet presAssocID="{0403629D-D388-4D6A-8333-BB714DA26CFE}" presName="firstChild" presStyleLbl="bgAccFollowNode1" presStyleIdx="0" presStyleCnt="3"/>
      <dgm:spPr/>
    </dgm:pt>
    <dgm:pt modelId="{A1F080C6-BB8E-4D99-8F62-EF1112DC382A}" type="pres">
      <dgm:prSet presAssocID="{0403629D-D388-4D6A-8333-BB714DA26CFE}" presName="firstChildTx" presStyleLbl="bgAccFollowNode1" presStyleIdx="0" presStyleCnt="3">
        <dgm:presLayoutVars>
          <dgm:bulletEnabled val="1"/>
        </dgm:presLayoutVars>
      </dgm:prSet>
      <dgm:spPr/>
    </dgm:pt>
    <dgm:pt modelId="{81D74F5F-D1D8-4D68-9DEC-3522DF334F25}" type="pres">
      <dgm:prSet presAssocID="{CCA1B748-E417-4F79-BFC2-2EF6D75A8435}" presName="comp" presStyleCnt="0"/>
      <dgm:spPr/>
    </dgm:pt>
    <dgm:pt modelId="{1FE89513-2CC1-4634-8215-29952E1F9C15}" type="pres">
      <dgm:prSet presAssocID="{CCA1B748-E417-4F79-BFC2-2EF6D75A8435}" presName="child" presStyleLbl="bgAccFollowNode1" presStyleIdx="1" presStyleCnt="3" custLinFactNeighborY="13532"/>
      <dgm:spPr/>
    </dgm:pt>
    <dgm:pt modelId="{794C696C-DA3D-4718-92EB-4CF3EFB0C5CE}" type="pres">
      <dgm:prSet presAssocID="{CCA1B748-E417-4F79-BFC2-2EF6D75A8435}" presName="childTx" presStyleLbl="bgAccFollowNode1" presStyleIdx="1" presStyleCnt="3">
        <dgm:presLayoutVars>
          <dgm:bulletEnabled val="1"/>
        </dgm:presLayoutVars>
      </dgm:prSet>
      <dgm:spPr/>
    </dgm:pt>
    <dgm:pt modelId="{A32A74C3-6D89-45A2-A803-2D318D96DA64}" type="pres">
      <dgm:prSet presAssocID="{0403629D-D388-4D6A-8333-BB714DA26CFE}" presName="negSpace" presStyleCnt="0"/>
      <dgm:spPr/>
    </dgm:pt>
    <dgm:pt modelId="{8906287F-E043-4C45-B181-F3CF7997B4B5}" type="pres">
      <dgm:prSet presAssocID="{0403629D-D388-4D6A-8333-BB714DA26CFE}" presName="circle" presStyleLbl="node1" presStyleIdx="0" presStyleCnt="2"/>
      <dgm:spPr/>
    </dgm:pt>
    <dgm:pt modelId="{CEFCF647-FA7B-4645-B990-5B8952BF0EFE}" type="pres">
      <dgm:prSet presAssocID="{5A5277B7-C9F1-446C-A871-4698A6BF8895}" presName="transSpace" presStyleCnt="0"/>
      <dgm:spPr/>
    </dgm:pt>
    <dgm:pt modelId="{137A723B-E987-4F97-B0C2-9C19F022947E}" type="pres">
      <dgm:prSet presAssocID="{317A02E7-ABB3-4021-BD60-8B88BA151A10}" presName="posSpace" presStyleCnt="0"/>
      <dgm:spPr/>
    </dgm:pt>
    <dgm:pt modelId="{9E11D5E5-944B-45E0-A545-BCAE0991B29C}" type="pres">
      <dgm:prSet presAssocID="{317A02E7-ABB3-4021-BD60-8B88BA151A10}" presName="vertFlow" presStyleCnt="0"/>
      <dgm:spPr/>
    </dgm:pt>
    <dgm:pt modelId="{5474CDDE-C263-4881-9C77-9C2A89E7E1D5}" type="pres">
      <dgm:prSet presAssocID="{317A02E7-ABB3-4021-BD60-8B88BA151A10}" presName="topSpace" presStyleCnt="0"/>
      <dgm:spPr/>
    </dgm:pt>
    <dgm:pt modelId="{C8DEEECC-0324-4C57-B7A3-902EF947525C}" type="pres">
      <dgm:prSet presAssocID="{317A02E7-ABB3-4021-BD60-8B88BA151A10}" presName="firstComp" presStyleCnt="0"/>
      <dgm:spPr/>
    </dgm:pt>
    <dgm:pt modelId="{3C0B9A91-273F-4845-8BAA-B1E610388446}" type="pres">
      <dgm:prSet presAssocID="{317A02E7-ABB3-4021-BD60-8B88BA151A10}" presName="firstChild" presStyleLbl="bgAccFollowNode1" presStyleIdx="2" presStyleCnt="3" custScaleY="117445" custLinFactNeighborY="19032"/>
      <dgm:spPr/>
    </dgm:pt>
    <dgm:pt modelId="{27D404AD-D310-4E0C-843A-F76DE94FF3E9}" type="pres">
      <dgm:prSet presAssocID="{317A02E7-ABB3-4021-BD60-8B88BA151A10}" presName="firstChildTx" presStyleLbl="bgAccFollowNode1" presStyleIdx="2" presStyleCnt="3">
        <dgm:presLayoutVars>
          <dgm:bulletEnabled val="1"/>
        </dgm:presLayoutVars>
      </dgm:prSet>
      <dgm:spPr/>
    </dgm:pt>
    <dgm:pt modelId="{5AF4C45C-9296-4796-8F34-9019E01E6D69}" type="pres">
      <dgm:prSet presAssocID="{317A02E7-ABB3-4021-BD60-8B88BA151A10}" presName="negSpace" presStyleCnt="0"/>
      <dgm:spPr/>
    </dgm:pt>
    <dgm:pt modelId="{64C954F9-C13D-41E4-8B5E-A1CFED73C83A}" type="pres">
      <dgm:prSet presAssocID="{317A02E7-ABB3-4021-BD60-8B88BA151A10}" presName="circle" presStyleLbl="node1" presStyleIdx="1" presStyleCnt="2" custScaleX="107471"/>
      <dgm:spPr/>
    </dgm:pt>
  </dgm:ptLst>
  <dgm:cxnLst>
    <dgm:cxn modelId="{42007C07-A8E4-414B-A5A8-249C0AEC8363}" type="presOf" srcId="{CCA1B748-E417-4F79-BFC2-2EF6D75A8435}" destId="{1FE89513-2CC1-4634-8215-29952E1F9C15}" srcOrd="0" destOrd="0" presId="urn:microsoft.com/office/officeart/2005/8/layout/hList9"/>
    <dgm:cxn modelId="{93C2FF13-36C7-4681-805F-9B08A1F73A5B}" type="presOf" srcId="{44E6B7FE-8F27-4480-89BA-E6868A1D351D}" destId="{A1F080C6-BB8E-4D99-8F62-EF1112DC382A}" srcOrd="1" destOrd="0" presId="urn:microsoft.com/office/officeart/2005/8/layout/hList9"/>
    <dgm:cxn modelId="{9A4EC321-BF1B-48A6-8C84-1494536A32EC}" type="presOf" srcId="{7A049DC7-46E2-44F0-83A7-E6F9AF4C18FD}" destId="{3C0B9A91-273F-4845-8BAA-B1E610388446}" srcOrd="0" destOrd="0" presId="urn:microsoft.com/office/officeart/2005/8/layout/hList9"/>
    <dgm:cxn modelId="{318D7136-76AD-4754-89E5-3168AE46CE48}" type="presOf" srcId="{CCA1B748-E417-4F79-BFC2-2EF6D75A8435}" destId="{794C696C-DA3D-4718-92EB-4CF3EFB0C5CE}" srcOrd="1" destOrd="0" presId="urn:microsoft.com/office/officeart/2005/8/layout/hList9"/>
    <dgm:cxn modelId="{80B60266-596F-4026-B607-9358968DB601}" type="presOf" srcId="{DC49103B-D10B-4A58-852F-817F47867C24}" destId="{AFBAA8C4-2F9B-444A-A5C0-270B3609A39B}" srcOrd="0" destOrd="0" presId="urn:microsoft.com/office/officeart/2005/8/layout/hList9"/>
    <dgm:cxn modelId="{3C6DE76E-100C-41E8-8184-90F6E3DA2ED1}" srcId="{317A02E7-ABB3-4021-BD60-8B88BA151A10}" destId="{7A049DC7-46E2-44F0-83A7-E6F9AF4C18FD}" srcOrd="0" destOrd="0" parTransId="{0AF5EA31-C434-43FB-8A79-3FF4DE244FBF}" sibTransId="{DD99C0CC-487A-4772-A42E-DE1C8B1EDCDB}"/>
    <dgm:cxn modelId="{6894CA72-1045-4450-A310-CCD70A5100D3}" type="presOf" srcId="{317A02E7-ABB3-4021-BD60-8B88BA151A10}" destId="{64C954F9-C13D-41E4-8B5E-A1CFED73C83A}" srcOrd="0" destOrd="0" presId="urn:microsoft.com/office/officeart/2005/8/layout/hList9"/>
    <dgm:cxn modelId="{8D3CB373-982F-43D9-9440-BEBD7B3E8A37}" type="presOf" srcId="{7A049DC7-46E2-44F0-83A7-E6F9AF4C18FD}" destId="{27D404AD-D310-4E0C-843A-F76DE94FF3E9}" srcOrd="1" destOrd="0" presId="urn:microsoft.com/office/officeart/2005/8/layout/hList9"/>
    <dgm:cxn modelId="{2303F773-981A-4CF3-A5FF-8ECD8CDB6173}" srcId="{DC49103B-D10B-4A58-852F-817F47867C24}" destId="{317A02E7-ABB3-4021-BD60-8B88BA151A10}" srcOrd="1" destOrd="0" parTransId="{7703F147-8B7B-4663-A6F4-062D88AD06C2}" sibTransId="{FE964F9B-1B07-4AD5-9EC2-92031C1CF68C}"/>
    <dgm:cxn modelId="{D8193B94-2BFB-422C-8165-43D290D335F8}" srcId="{DC49103B-D10B-4A58-852F-817F47867C24}" destId="{0403629D-D388-4D6A-8333-BB714DA26CFE}" srcOrd="0" destOrd="0" parTransId="{6865F301-BA35-46AF-B336-55B70A765668}" sibTransId="{5A5277B7-C9F1-446C-A871-4698A6BF8895}"/>
    <dgm:cxn modelId="{CC1151C2-2CA6-4E7A-8106-7AFE8AFFBFF5}" srcId="{0403629D-D388-4D6A-8333-BB714DA26CFE}" destId="{CCA1B748-E417-4F79-BFC2-2EF6D75A8435}" srcOrd="1" destOrd="0" parTransId="{A3DB666F-7600-41BD-AC87-89B91FBC6EF7}" sibTransId="{1F534464-9037-4EFB-ACEB-0A2E9662F2F2}"/>
    <dgm:cxn modelId="{360741E3-811B-4218-8BF5-C29DBD93834D}" type="presOf" srcId="{0403629D-D388-4D6A-8333-BB714DA26CFE}" destId="{8906287F-E043-4C45-B181-F3CF7997B4B5}" srcOrd="0" destOrd="0" presId="urn:microsoft.com/office/officeart/2005/8/layout/hList9"/>
    <dgm:cxn modelId="{7DC10AEA-B170-4417-A447-BA9B5775321C}" srcId="{0403629D-D388-4D6A-8333-BB714DA26CFE}" destId="{44E6B7FE-8F27-4480-89BA-E6868A1D351D}" srcOrd="0" destOrd="0" parTransId="{BB35E3A0-18E2-4ACC-AE9A-36DC5294828E}" sibTransId="{95675C1D-10F4-44DC-AB5D-8EED0D4B33E7}"/>
    <dgm:cxn modelId="{9DC30CFB-DE09-44AD-9C1D-E2E9EB41DFE2}" type="presOf" srcId="{44E6B7FE-8F27-4480-89BA-E6868A1D351D}" destId="{DBD9914D-B4B2-44E6-960B-BAE54A790E14}" srcOrd="0" destOrd="0" presId="urn:microsoft.com/office/officeart/2005/8/layout/hList9"/>
    <dgm:cxn modelId="{1756509B-3B3E-4FDD-9AB7-716DE839662B}" type="presParOf" srcId="{AFBAA8C4-2F9B-444A-A5C0-270B3609A39B}" destId="{690008CE-D0D5-4894-BEDD-ABD94365C20B}" srcOrd="0" destOrd="0" presId="urn:microsoft.com/office/officeart/2005/8/layout/hList9"/>
    <dgm:cxn modelId="{39DA4FBD-CAA7-46CA-8C08-8F94C32D9A01}" type="presParOf" srcId="{AFBAA8C4-2F9B-444A-A5C0-270B3609A39B}" destId="{EF7F54F9-AB06-4170-8B31-844E16A23B27}" srcOrd="1" destOrd="0" presId="urn:microsoft.com/office/officeart/2005/8/layout/hList9"/>
    <dgm:cxn modelId="{04A642E8-7C59-423A-8366-5DFA4D5BD454}" type="presParOf" srcId="{EF7F54F9-AB06-4170-8B31-844E16A23B27}" destId="{F828EAD9-35FF-4AFC-AAD7-1E0E0D0157F6}" srcOrd="0" destOrd="0" presId="urn:microsoft.com/office/officeart/2005/8/layout/hList9"/>
    <dgm:cxn modelId="{86D74CAF-E0EA-4E8E-88B2-414A0C9CBA79}" type="presParOf" srcId="{EF7F54F9-AB06-4170-8B31-844E16A23B27}" destId="{B8F56039-497F-4376-B68F-0B41C54CC74E}" srcOrd="1" destOrd="0" presId="urn:microsoft.com/office/officeart/2005/8/layout/hList9"/>
    <dgm:cxn modelId="{D205AE89-AF6D-4EAF-A3E3-A1EB7FE9D5B4}" type="presParOf" srcId="{B8F56039-497F-4376-B68F-0B41C54CC74E}" destId="{DBD9914D-B4B2-44E6-960B-BAE54A790E14}" srcOrd="0" destOrd="0" presId="urn:microsoft.com/office/officeart/2005/8/layout/hList9"/>
    <dgm:cxn modelId="{248CBB07-0F12-47A5-8F42-3B9737CABC93}" type="presParOf" srcId="{B8F56039-497F-4376-B68F-0B41C54CC74E}" destId="{A1F080C6-BB8E-4D99-8F62-EF1112DC382A}" srcOrd="1" destOrd="0" presId="urn:microsoft.com/office/officeart/2005/8/layout/hList9"/>
    <dgm:cxn modelId="{47C2B168-0393-4A22-9EEA-3A7B751FA8AD}" type="presParOf" srcId="{EF7F54F9-AB06-4170-8B31-844E16A23B27}" destId="{81D74F5F-D1D8-4D68-9DEC-3522DF334F25}" srcOrd="2" destOrd="0" presId="urn:microsoft.com/office/officeart/2005/8/layout/hList9"/>
    <dgm:cxn modelId="{0CDC11C7-6386-4615-BD2E-F963E45C625A}" type="presParOf" srcId="{81D74F5F-D1D8-4D68-9DEC-3522DF334F25}" destId="{1FE89513-2CC1-4634-8215-29952E1F9C15}" srcOrd="0" destOrd="0" presId="urn:microsoft.com/office/officeart/2005/8/layout/hList9"/>
    <dgm:cxn modelId="{1C318D13-9B5B-4821-8E4B-8F1A0A022589}" type="presParOf" srcId="{81D74F5F-D1D8-4D68-9DEC-3522DF334F25}" destId="{794C696C-DA3D-4718-92EB-4CF3EFB0C5CE}" srcOrd="1" destOrd="0" presId="urn:microsoft.com/office/officeart/2005/8/layout/hList9"/>
    <dgm:cxn modelId="{E4C521B8-2F44-4986-AF7B-58C2AD3FFC87}" type="presParOf" srcId="{AFBAA8C4-2F9B-444A-A5C0-270B3609A39B}" destId="{A32A74C3-6D89-45A2-A803-2D318D96DA64}" srcOrd="2" destOrd="0" presId="urn:microsoft.com/office/officeart/2005/8/layout/hList9"/>
    <dgm:cxn modelId="{B0DFFD0F-4836-4E4E-851E-BA90D4B3342A}" type="presParOf" srcId="{AFBAA8C4-2F9B-444A-A5C0-270B3609A39B}" destId="{8906287F-E043-4C45-B181-F3CF7997B4B5}" srcOrd="3" destOrd="0" presId="urn:microsoft.com/office/officeart/2005/8/layout/hList9"/>
    <dgm:cxn modelId="{B3CFB9DC-1767-4164-AE83-B187CC0B41B2}" type="presParOf" srcId="{AFBAA8C4-2F9B-444A-A5C0-270B3609A39B}" destId="{CEFCF647-FA7B-4645-B990-5B8952BF0EFE}" srcOrd="4" destOrd="0" presId="urn:microsoft.com/office/officeart/2005/8/layout/hList9"/>
    <dgm:cxn modelId="{B994D945-D0F0-4ACC-9C11-D21110F87FA9}" type="presParOf" srcId="{AFBAA8C4-2F9B-444A-A5C0-270B3609A39B}" destId="{137A723B-E987-4F97-B0C2-9C19F022947E}" srcOrd="5" destOrd="0" presId="urn:microsoft.com/office/officeart/2005/8/layout/hList9"/>
    <dgm:cxn modelId="{6C10F93D-B1D9-4B02-8E55-4BB130241909}" type="presParOf" srcId="{AFBAA8C4-2F9B-444A-A5C0-270B3609A39B}" destId="{9E11D5E5-944B-45E0-A545-BCAE0991B29C}" srcOrd="6" destOrd="0" presId="urn:microsoft.com/office/officeart/2005/8/layout/hList9"/>
    <dgm:cxn modelId="{4D196BA3-A34D-40AC-A134-24CF26722065}" type="presParOf" srcId="{9E11D5E5-944B-45E0-A545-BCAE0991B29C}" destId="{5474CDDE-C263-4881-9C77-9C2A89E7E1D5}" srcOrd="0" destOrd="0" presId="urn:microsoft.com/office/officeart/2005/8/layout/hList9"/>
    <dgm:cxn modelId="{D8BA9868-A027-406F-BFB6-F05A5F1F5935}" type="presParOf" srcId="{9E11D5E5-944B-45E0-A545-BCAE0991B29C}" destId="{C8DEEECC-0324-4C57-B7A3-902EF947525C}" srcOrd="1" destOrd="0" presId="urn:microsoft.com/office/officeart/2005/8/layout/hList9"/>
    <dgm:cxn modelId="{3418E7C8-27FD-4FC7-9DDB-0FFEE1AB747B}" type="presParOf" srcId="{C8DEEECC-0324-4C57-B7A3-902EF947525C}" destId="{3C0B9A91-273F-4845-8BAA-B1E610388446}" srcOrd="0" destOrd="0" presId="urn:microsoft.com/office/officeart/2005/8/layout/hList9"/>
    <dgm:cxn modelId="{1A9B850C-F4D1-4C56-8DFB-70C20D00C5A0}" type="presParOf" srcId="{C8DEEECC-0324-4C57-B7A3-902EF947525C}" destId="{27D404AD-D310-4E0C-843A-F76DE94FF3E9}" srcOrd="1" destOrd="0" presId="urn:microsoft.com/office/officeart/2005/8/layout/hList9"/>
    <dgm:cxn modelId="{5EA3D1CF-CC94-416A-AEB7-BF6DED7565A2}" type="presParOf" srcId="{AFBAA8C4-2F9B-444A-A5C0-270B3609A39B}" destId="{5AF4C45C-9296-4796-8F34-9019E01E6D69}" srcOrd="7" destOrd="0" presId="urn:microsoft.com/office/officeart/2005/8/layout/hList9"/>
    <dgm:cxn modelId="{BE5D5E98-C7D3-4E72-8FC5-FB34C170EA85}" type="presParOf" srcId="{AFBAA8C4-2F9B-444A-A5C0-270B3609A39B}" destId="{64C954F9-C13D-41E4-8B5E-A1CFED73C83A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49103B-D10B-4A58-852F-817F47867C24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403629D-D388-4D6A-8333-BB714DA26CFE}">
      <dgm:prSet phldrT="[Text]"/>
      <dgm:spPr/>
      <dgm:t>
        <a:bodyPr/>
        <a:lstStyle/>
        <a:p>
          <a:r>
            <a:rPr lang="en-US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Loss &amp; Damage</a:t>
          </a:r>
        </a:p>
      </dgm:t>
    </dgm:pt>
    <dgm:pt modelId="{6865F301-BA35-46AF-B336-55B70A765668}" type="parTrans" cxnId="{D8193B94-2BFB-422C-8165-43D290D335F8}">
      <dgm:prSet/>
      <dgm:spPr/>
      <dgm:t>
        <a:bodyPr/>
        <a:lstStyle/>
        <a:p>
          <a:endParaRPr lang="en-US"/>
        </a:p>
      </dgm:t>
    </dgm:pt>
    <dgm:pt modelId="{5A5277B7-C9F1-446C-A871-4698A6BF8895}" type="sibTrans" cxnId="{D8193B94-2BFB-422C-8165-43D290D335F8}">
      <dgm:prSet/>
      <dgm:spPr/>
      <dgm:t>
        <a:bodyPr/>
        <a:lstStyle/>
        <a:p>
          <a:endParaRPr lang="en-US"/>
        </a:p>
      </dgm:t>
    </dgm:pt>
    <dgm:pt modelId="{44E6B7FE-8F27-4480-89BA-E6868A1D351D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Santiago network</a:t>
          </a:r>
        </a:p>
      </dgm:t>
    </dgm:pt>
    <dgm:pt modelId="{BB35E3A0-18E2-4ACC-AE9A-36DC5294828E}" type="parTrans" cxnId="{7DC10AEA-B170-4417-A447-BA9B5775321C}">
      <dgm:prSet/>
      <dgm:spPr/>
      <dgm:t>
        <a:bodyPr/>
        <a:lstStyle/>
        <a:p>
          <a:endParaRPr lang="en-US"/>
        </a:p>
      </dgm:t>
    </dgm:pt>
    <dgm:pt modelId="{95675C1D-10F4-44DC-AB5D-8EED0D4B33E7}" type="sibTrans" cxnId="{7DC10AEA-B170-4417-A447-BA9B5775321C}">
      <dgm:prSet/>
      <dgm:spPr/>
      <dgm:t>
        <a:bodyPr/>
        <a:lstStyle/>
        <a:p>
          <a:endParaRPr lang="en-US"/>
        </a:p>
      </dgm:t>
    </dgm:pt>
    <dgm:pt modelId="{CCA1B748-E417-4F79-BFC2-2EF6D75A8435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Fund for Responding to Loss &amp; Damage</a:t>
          </a:r>
        </a:p>
      </dgm:t>
    </dgm:pt>
    <dgm:pt modelId="{A3DB666F-7600-41BD-AC87-89B91FBC6EF7}" type="parTrans" cxnId="{CC1151C2-2CA6-4E7A-8106-7AFE8AFFBFF5}">
      <dgm:prSet/>
      <dgm:spPr/>
      <dgm:t>
        <a:bodyPr/>
        <a:lstStyle/>
        <a:p>
          <a:endParaRPr lang="en-US"/>
        </a:p>
      </dgm:t>
    </dgm:pt>
    <dgm:pt modelId="{1F534464-9037-4EFB-ACEB-0A2E9662F2F2}" type="sibTrans" cxnId="{CC1151C2-2CA6-4E7A-8106-7AFE8AFFBFF5}">
      <dgm:prSet/>
      <dgm:spPr/>
      <dgm:t>
        <a:bodyPr/>
        <a:lstStyle/>
        <a:p>
          <a:endParaRPr lang="en-US"/>
        </a:p>
      </dgm:t>
    </dgm:pt>
    <dgm:pt modelId="{317A02E7-ABB3-4021-BD60-8B88BA151A10}">
      <dgm:prSet phldrT="[Text]"/>
      <dgm:spPr/>
      <dgm:t>
        <a:bodyPr/>
        <a:lstStyle/>
        <a:p>
          <a:r>
            <a:rPr lang="en-US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Data &amp; Early Warnings</a:t>
          </a:r>
        </a:p>
      </dgm:t>
    </dgm:pt>
    <dgm:pt modelId="{7703F147-8B7B-4663-A6F4-062D88AD06C2}" type="parTrans" cxnId="{2303F773-981A-4CF3-A5FF-8ECD8CDB6173}">
      <dgm:prSet/>
      <dgm:spPr/>
      <dgm:t>
        <a:bodyPr/>
        <a:lstStyle/>
        <a:p>
          <a:endParaRPr lang="en-US"/>
        </a:p>
      </dgm:t>
    </dgm:pt>
    <dgm:pt modelId="{FE964F9B-1B07-4AD5-9EC2-92031C1CF68C}" type="sibTrans" cxnId="{2303F773-981A-4CF3-A5FF-8ECD8CDB6173}">
      <dgm:prSet/>
      <dgm:spPr/>
      <dgm:t>
        <a:bodyPr/>
        <a:lstStyle/>
        <a:p>
          <a:endParaRPr lang="en-US"/>
        </a:p>
      </dgm:t>
    </dgm:pt>
    <dgm:pt modelId="{7A049DC7-46E2-44F0-83A7-E6F9AF4C18FD}">
      <dgm:prSet phldrT="[Text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Adaptation &amp; Loss &amp; damage data</a:t>
          </a:r>
        </a:p>
      </dgm:t>
    </dgm:pt>
    <dgm:pt modelId="{0AF5EA31-C434-43FB-8A79-3FF4DE244FBF}" type="parTrans" cxnId="{3C6DE76E-100C-41E8-8184-90F6E3DA2ED1}">
      <dgm:prSet/>
      <dgm:spPr/>
      <dgm:t>
        <a:bodyPr/>
        <a:lstStyle/>
        <a:p>
          <a:endParaRPr lang="en-US"/>
        </a:p>
      </dgm:t>
    </dgm:pt>
    <dgm:pt modelId="{DD99C0CC-487A-4772-A42E-DE1C8B1EDCDB}" type="sibTrans" cxnId="{3C6DE76E-100C-41E8-8184-90F6E3DA2ED1}">
      <dgm:prSet/>
      <dgm:spPr/>
      <dgm:t>
        <a:bodyPr/>
        <a:lstStyle/>
        <a:p>
          <a:endParaRPr lang="en-US"/>
        </a:p>
      </dgm:t>
    </dgm:pt>
    <dgm:pt modelId="{34BF21AE-2B3B-46C7-9D67-A72EE6F5F3D1}">
      <dgm:prSet phldrT="[Text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Early Warnings for All</a:t>
          </a:r>
        </a:p>
      </dgm:t>
    </dgm:pt>
    <dgm:pt modelId="{5EA9DB35-04BE-4B51-8FFA-74E360162367}" type="parTrans" cxnId="{DE89465C-6374-4B14-BE05-95B19B0CA5A6}">
      <dgm:prSet/>
      <dgm:spPr/>
      <dgm:t>
        <a:bodyPr/>
        <a:lstStyle/>
        <a:p>
          <a:endParaRPr lang="en-US"/>
        </a:p>
      </dgm:t>
    </dgm:pt>
    <dgm:pt modelId="{3FE4C553-B1F9-4E46-9F51-526482E9AD9D}" type="sibTrans" cxnId="{DE89465C-6374-4B14-BE05-95B19B0CA5A6}">
      <dgm:prSet/>
      <dgm:spPr/>
      <dgm:t>
        <a:bodyPr/>
        <a:lstStyle/>
        <a:p>
          <a:endParaRPr lang="en-US"/>
        </a:p>
      </dgm:t>
    </dgm:pt>
    <dgm:pt modelId="{E81C4964-C2C7-4273-85FE-B0D113FD193F}">
      <dgm:prSet custT="1"/>
      <dgm:spPr/>
      <dgm:t>
        <a:bodyPr/>
        <a:lstStyle/>
        <a:p>
          <a:r>
            <a:rPr lang="en-US" sz="16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Executive Committee of the Warsaw International Mechanism</a:t>
          </a:r>
        </a:p>
      </dgm:t>
    </dgm:pt>
    <dgm:pt modelId="{F19AAE6A-FF37-4CB9-AC62-E4BC5E775023}" type="parTrans" cxnId="{6B258E35-F0A4-4929-9B4B-27B5703D6CD9}">
      <dgm:prSet/>
      <dgm:spPr/>
      <dgm:t>
        <a:bodyPr/>
        <a:lstStyle/>
        <a:p>
          <a:endParaRPr lang="en-US"/>
        </a:p>
      </dgm:t>
    </dgm:pt>
    <dgm:pt modelId="{51AF8846-58D2-4486-882B-93130E5F2295}" type="sibTrans" cxnId="{6B258E35-F0A4-4929-9B4B-27B5703D6CD9}">
      <dgm:prSet/>
      <dgm:spPr/>
      <dgm:t>
        <a:bodyPr/>
        <a:lstStyle/>
        <a:p>
          <a:endParaRPr lang="en-US"/>
        </a:p>
      </dgm:t>
    </dgm:pt>
    <dgm:pt modelId="{AFBAA8C4-2F9B-444A-A5C0-270B3609A39B}" type="pres">
      <dgm:prSet presAssocID="{DC49103B-D10B-4A58-852F-817F47867C24}" presName="list" presStyleCnt="0">
        <dgm:presLayoutVars>
          <dgm:dir/>
          <dgm:animLvl val="lvl"/>
        </dgm:presLayoutVars>
      </dgm:prSet>
      <dgm:spPr/>
    </dgm:pt>
    <dgm:pt modelId="{690008CE-D0D5-4894-BEDD-ABD94365C20B}" type="pres">
      <dgm:prSet presAssocID="{0403629D-D388-4D6A-8333-BB714DA26CFE}" presName="posSpace" presStyleCnt="0"/>
      <dgm:spPr/>
    </dgm:pt>
    <dgm:pt modelId="{EF7F54F9-AB06-4170-8B31-844E16A23B27}" type="pres">
      <dgm:prSet presAssocID="{0403629D-D388-4D6A-8333-BB714DA26CFE}" presName="vertFlow" presStyleCnt="0"/>
      <dgm:spPr/>
    </dgm:pt>
    <dgm:pt modelId="{F828EAD9-35FF-4AFC-AAD7-1E0E0D0157F6}" type="pres">
      <dgm:prSet presAssocID="{0403629D-D388-4D6A-8333-BB714DA26CFE}" presName="topSpace" presStyleCnt="0"/>
      <dgm:spPr/>
    </dgm:pt>
    <dgm:pt modelId="{B8F56039-497F-4376-B68F-0B41C54CC74E}" type="pres">
      <dgm:prSet presAssocID="{0403629D-D388-4D6A-8333-BB714DA26CFE}" presName="firstComp" presStyleCnt="0"/>
      <dgm:spPr/>
    </dgm:pt>
    <dgm:pt modelId="{DBD9914D-B4B2-44E6-960B-BAE54A790E14}" type="pres">
      <dgm:prSet presAssocID="{0403629D-D388-4D6A-8333-BB714DA26CFE}" presName="firstChild" presStyleLbl="bgAccFollowNode1" presStyleIdx="0" presStyleCnt="5"/>
      <dgm:spPr/>
    </dgm:pt>
    <dgm:pt modelId="{A1F080C6-BB8E-4D99-8F62-EF1112DC382A}" type="pres">
      <dgm:prSet presAssocID="{0403629D-D388-4D6A-8333-BB714DA26CFE}" presName="firstChildTx" presStyleLbl="bgAccFollowNode1" presStyleIdx="0" presStyleCnt="5">
        <dgm:presLayoutVars>
          <dgm:bulletEnabled val="1"/>
        </dgm:presLayoutVars>
      </dgm:prSet>
      <dgm:spPr/>
    </dgm:pt>
    <dgm:pt modelId="{688F2260-56FE-44B4-963B-59B8C1302BE7}" type="pres">
      <dgm:prSet presAssocID="{44E6B7FE-8F27-4480-89BA-E6868A1D351D}" presName="comp" presStyleCnt="0"/>
      <dgm:spPr/>
    </dgm:pt>
    <dgm:pt modelId="{19B06921-3EA2-4A92-B426-D37BBBA6AC21}" type="pres">
      <dgm:prSet presAssocID="{44E6B7FE-8F27-4480-89BA-E6868A1D351D}" presName="child" presStyleLbl="bgAccFollowNode1" presStyleIdx="1" presStyleCnt="5"/>
      <dgm:spPr/>
    </dgm:pt>
    <dgm:pt modelId="{80083F3A-A0E3-437B-BB9F-5C663CE3970F}" type="pres">
      <dgm:prSet presAssocID="{44E6B7FE-8F27-4480-89BA-E6868A1D351D}" presName="childTx" presStyleLbl="bgAccFollowNode1" presStyleIdx="1" presStyleCnt="5">
        <dgm:presLayoutVars>
          <dgm:bulletEnabled val="1"/>
        </dgm:presLayoutVars>
      </dgm:prSet>
      <dgm:spPr/>
    </dgm:pt>
    <dgm:pt modelId="{81D74F5F-D1D8-4D68-9DEC-3522DF334F25}" type="pres">
      <dgm:prSet presAssocID="{CCA1B748-E417-4F79-BFC2-2EF6D75A8435}" presName="comp" presStyleCnt="0"/>
      <dgm:spPr/>
    </dgm:pt>
    <dgm:pt modelId="{1FE89513-2CC1-4634-8215-29952E1F9C15}" type="pres">
      <dgm:prSet presAssocID="{CCA1B748-E417-4F79-BFC2-2EF6D75A8435}" presName="child" presStyleLbl="bgAccFollowNode1" presStyleIdx="2" presStyleCnt="5"/>
      <dgm:spPr/>
    </dgm:pt>
    <dgm:pt modelId="{794C696C-DA3D-4718-92EB-4CF3EFB0C5CE}" type="pres">
      <dgm:prSet presAssocID="{CCA1B748-E417-4F79-BFC2-2EF6D75A8435}" presName="childTx" presStyleLbl="bgAccFollowNode1" presStyleIdx="2" presStyleCnt="5">
        <dgm:presLayoutVars>
          <dgm:bulletEnabled val="1"/>
        </dgm:presLayoutVars>
      </dgm:prSet>
      <dgm:spPr/>
    </dgm:pt>
    <dgm:pt modelId="{A32A74C3-6D89-45A2-A803-2D318D96DA64}" type="pres">
      <dgm:prSet presAssocID="{0403629D-D388-4D6A-8333-BB714DA26CFE}" presName="negSpace" presStyleCnt="0"/>
      <dgm:spPr/>
    </dgm:pt>
    <dgm:pt modelId="{8906287F-E043-4C45-B181-F3CF7997B4B5}" type="pres">
      <dgm:prSet presAssocID="{0403629D-D388-4D6A-8333-BB714DA26CFE}" presName="circle" presStyleLbl="node1" presStyleIdx="0" presStyleCnt="2"/>
      <dgm:spPr/>
    </dgm:pt>
    <dgm:pt modelId="{CEFCF647-FA7B-4645-B990-5B8952BF0EFE}" type="pres">
      <dgm:prSet presAssocID="{5A5277B7-C9F1-446C-A871-4698A6BF8895}" presName="transSpace" presStyleCnt="0"/>
      <dgm:spPr/>
    </dgm:pt>
    <dgm:pt modelId="{137A723B-E987-4F97-B0C2-9C19F022947E}" type="pres">
      <dgm:prSet presAssocID="{317A02E7-ABB3-4021-BD60-8B88BA151A10}" presName="posSpace" presStyleCnt="0"/>
      <dgm:spPr/>
    </dgm:pt>
    <dgm:pt modelId="{9E11D5E5-944B-45E0-A545-BCAE0991B29C}" type="pres">
      <dgm:prSet presAssocID="{317A02E7-ABB3-4021-BD60-8B88BA151A10}" presName="vertFlow" presStyleCnt="0"/>
      <dgm:spPr/>
    </dgm:pt>
    <dgm:pt modelId="{5474CDDE-C263-4881-9C77-9C2A89E7E1D5}" type="pres">
      <dgm:prSet presAssocID="{317A02E7-ABB3-4021-BD60-8B88BA151A10}" presName="topSpace" presStyleCnt="0"/>
      <dgm:spPr/>
    </dgm:pt>
    <dgm:pt modelId="{C8DEEECC-0324-4C57-B7A3-902EF947525C}" type="pres">
      <dgm:prSet presAssocID="{317A02E7-ABB3-4021-BD60-8B88BA151A10}" presName="firstComp" presStyleCnt="0"/>
      <dgm:spPr/>
    </dgm:pt>
    <dgm:pt modelId="{3C0B9A91-273F-4845-8BAA-B1E610388446}" type="pres">
      <dgm:prSet presAssocID="{317A02E7-ABB3-4021-BD60-8B88BA151A10}" presName="firstChild" presStyleLbl="bgAccFollowNode1" presStyleIdx="3" presStyleCnt="5"/>
      <dgm:spPr/>
    </dgm:pt>
    <dgm:pt modelId="{27D404AD-D310-4E0C-843A-F76DE94FF3E9}" type="pres">
      <dgm:prSet presAssocID="{317A02E7-ABB3-4021-BD60-8B88BA151A10}" presName="firstChildTx" presStyleLbl="bgAccFollowNode1" presStyleIdx="3" presStyleCnt="5">
        <dgm:presLayoutVars>
          <dgm:bulletEnabled val="1"/>
        </dgm:presLayoutVars>
      </dgm:prSet>
      <dgm:spPr/>
    </dgm:pt>
    <dgm:pt modelId="{6F154FE9-494D-4245-BC8C-783FE40DE567}" type="pres">
      <dgm:prSet presAssocID="{34BF21AE-2B3B-46C7-9D67-A72EE6F5F3D1}" presName="comp" presStyleCnt="0"/>
      <dgm:spPr/>
    </dgm:pt>
    <dgm:pt modelId="{7B3CDBFA-9784-488F-8A25-F7CC8DA09931}" type="pres">
      <dgm:prSet presAssocID="{34BF21AE-2B3B-46C7-9D67-A72EE6F5F3D1}" presName="child" presStyleLbl="bgAccFollowNode1" presStyleIdx="4" presStyleCnt="5"/>
      <dgm:spPr/>
    </dgm:pt>
    <dgm:pt modelId="{3E8872C8-7118-482D-A613-A70F3FA54FD3}" type="pres">
      <dgm:prSet presAssocID="{34BF21AE-2B3B-46C7-9D67-A72EE6F5F3D1}" presName="childTx" presStyleLbl="bgAccFollowNode1" presStyleIdx="4" presStyleCnt="5">
        <dgm:presLayoutVars>
          <dgm:bulletEnabled val="1"/>
        </dgm:presLayoutVars>
      </dgm:prSet>
      <dgm:spPr/>
    </dgm:pt>
    <dgm:pt modelId="{5AF4C45C-9296-4796-8F34-9019E01E6D69}" type="pres">
      <dgm:prSet presAssocID="{317A02E7-ABB3-4021-BD60-8B88BA151A10}" presName="negSpace" presStyleCnt="0"/>
      <dgm:spPr/>
    </dgm:pt>
    <dgm:pt modelId="{64C954F9-C13D-41E4-8B5E-A1CFED73C83A}" type="pres">
      <dgm:prSet presAssocID="{317A02E7-ABB3-4021-BD60-8B88BA151A10}" presName="circle" presStyleLbl="node1" presStyleIdx="1" presStyleCnt="2"/>
      <dgm:spPr/>
    </dgm:pt>
  </dgm:ptLst>
  <dgm:cxnLst>
    <dgm:cxn modelId="{E62F4200-3003-4718-ADAF-D65FEBC492EF}" type="presOf" srcId="{34BF21AE-2B3B-46C7-9D67-A72EE6F5F3D1}" destId="{3E8872C8-7118-482D-A613-A70F3FA54FD3}" srcOrd="1" destOrd="0" presId="urn:microsoft.com/office/officeart/2005/8/layout/hList9"/>
    <dgm:cxn modelId="{42007C07-A8E4-414B-A5A8-249C0AEC8363}" type="presOf" srcId="{CCA1B748-E417-4F79-BFC2-2EF6D75A8435}" destId="{1FE89513-2CC1-4634-8215-29952E1F9C15}" srcOrd="0" destOrd="0" presId="urn:microsoft.com/office/officeart/2005/8/layout/hList9"/>
    <dgm:cxn modelId="{9A4EC321-BF1B-48A6-8C84-1494536A32EC}" type="presOf" srcId="{7A049DC7-46E2-44F0-83A7-E6F9AF4C18FD}" destId="{3C0B9A91-273F-4845-8BAA-B1E610388446}" srcOrd="0" destOrd="0" presId="urn:microsoft.com/office/officeart/2005/8/layout/hList9"/>
    <dgm:cxn modelId="{6B258E35-F0A4-4929-9B4B-27B5703D6CD9}" srcId="{0403629D-D388-4D6A-8333-BB714DA26CFE}" destId="{E81C4964-C2C7-4273-85FE-B0D113FD193F}" srcOrd="0" destOrd="0" parTransId="{F19AAE6A-FF37-4CB9-AC62-E4BC5E775023}" sibTransId="{51AF8846-58D2-4486-882B-93130E5F2295}"/>
    <dgm:cxn modelId="{318D7136-76AD-4754-89E5-3168AE46CE48}" type="presOf" srcId="{CCA1B748-E417-4F79-BFC2-2EF6D75A8435}" destId="{794C696C-DA3D-4718-92EB-4CF3EFB0C5CE}" srcOrd="1" destOrd="0" presId="urn:microsoft.com/office/officeart/2005/8/layout/hList9"/>
    <dgm:cxn modelId="{DE89465C-6374-4B14-BE05-95B19B0CA5A6}" srcId="{317A02E7-ABB3-4021-BD60-8B88BA151A10}" destId="{34BF21AE-2B3B-46C7-9D67-A72EE6F5F3D1}" srcOrd="1" destOrd="0" parTransId="{5EA9DB35-04BE-4B51-8FFA-74E360162367}" sibTransId="{3FE4C553-B1F9-4E46-9F51-526482E9AD9D}"/>
    <dgm:cxn modelId="{F55C2A60-D7EC-4D25-85A5-402CC99E73ED}" type="presOf" srcId="{44E6B7FE-8F27-4480-89BA-E6868A1D351D}" destId="{80083F3A-A0E3-437B-BB9F-5C663CE3970F}" srcOrd="1" destOrd="0" presId="urn:microsoft.com/office/officeart/2005/8/layout/hList9"/>
    <dgm:cxn modelId="{80B60266-596F-4026-B607-9358968DB601}" type="presOf" srcId="{DC49103B-D10B-4A58-852F-817F47867C24}" destId="{AFBAA8C4-2F9B-444A-A5C0-270B3609A39B}" srcOrd="0" destOrd="0" presId="urn:microsoft.com/office/officeart/2005/8/layout/hList9"/>
    <dgm:cxn modelId="{3C6DE76E-100C-41E8-8184-90F6E3DA2ED1}" srcId="{317A02E7-ABB3-4021-BD60-8B88BA151A10}" destId="{7A049DC7-46E2-44F0-83A7-E6F9AF4C18FD}" srcOrd="0" destOrd="0" parTransId="{0AF5EA31-C434-43FB-8A79-3FF4DE244FBF}" sibTransId="{DD99C0CC-487A-4772-A42E-DE1C8B1EDCDB}"/>
    <dgm:cxn modelId="{6894CA72-1045-4450-A310-CCD70A5100D3}" type="presOf" srcId="{317A02E7-ABB3-4021-BD60-8B88BA151A10}" destId="{64C954F9-C13D-41E4-8B5E-A1CFED73C83A}" srcOrd="0" destOrd="0" presId="urn:microsoft.com/office/officeart/2005/8/layout/hList9"/>
    <dgm:cxn modelId="{8D3CB373-982F-43D9-9440-BEBD7B3E8A37}" type="presOf" srcId="{7A049DC7-46E2-44F0-83A7-E6F9AF4C18FD}" destId="{27D404AD-D310-4E0C-843A-F76DE94FF3E9}" srcOrd="1" destOrd="0" presId="urn:microsoft.com/office/officeart/2005/8/layout/hList9"/>
    <dgm:cxn modelId="{2303F773-981A-4CF3-A5FF-8ECD8CDB6173}" srcId="{DC49103B-D10B-4A58-852F-817F47867C24}" destId="{317A02E7-ABB3-4021-BD60-8B88BA151A10}" srcOrd="1" destOrd="0" parTransId="{7703F147-8B7B-4663-A6F4-062D88AD06C2}" sibTransId="{FE964F9B-1B07-4AD5-9EC2-92031C1CF68C}"/>
    <dgm:cxn modelId="{D8193B94-2BFB-422C-8165-43D290D335F8}" srcId="{DC49103B-D10B-4A58-852F-817F47867C24}" destId="{0403629D-D388-4D6A-8333-BB714DA26CFE}" srcOrd="0" destOrd="0" parTransId="{6865F301-BA35-46AF-B336-55B70A765668}" sibTransId="{5A5277B7-C9F1-446C-A871-4698A6BF8895}"/>
    <dgm:cxn modelId="{5006E699-1FCD-4EE5-A228-615C559BEC7E}" type="presOf" srcId="{E81C4964-C2C7-4273-85FE-B0D113FD193F}" destId="{DBD9914D-B4B2-44E6-960B-BAE54A790E14}" srcOrd="0" destOrd="0" presId="urn:microsoft.com/office/officeart/2005/8/layout/hList9"/>
    <dgm:cxn modelId="{CC1151C2-2CA6-4E7A-8106-7AFE8AFFBFF5}" srcId="{0403629D-D388-4D6A-8333-BB714DA26CFE}" destId="{CCA1B748-E417-4F79-BFC2-2EF6D75A8435}" srcOrd="2" destOrd="0" parTransId="{A3DB666F-7600-41BD-AC87-89B91FBC6EF7}" sibTransId="{1F534464-9037-4EFB-ACEB-0A2E9662F2F2}"/>
    <dgm:cxn modelId="{9F9D87D0-9BB8-4666-B845-A6D7A41DF6A9}" type="presOf" srcId="{E81C4964-C2C7-4273-85FE-B0D113FD193F}" destId="{A1F080C6-BB8E-4D99-8F62-EF1112DC382A}" srcOrd="1" destOrd="0" presId="urn:microsoft.com/office/officeart/2005/8/layout/hList9"/>
    <dgm:cxn modelId="{AA6C15D5-57D9-43F0-AA7B-D797837D0DF8}" type="presOf" srcId="{44E6B7FE-8F27-4480-89BA-E6868A1D351D}" destId="{19B06921-3EA2-4A92-B426-D37BBBA6AC21}" srcOrd="0" destOrd="0" presId="urn:microsoft.com/office/officeart/2005/8/layout/hList9"/>
    <dgm:cxn modelId="{360741E3-811B-4218-8BF5-C29DBD93834D}" type="presOf" srcId="{0403629D-D388-4D6A-8333-BB714DA26CFE}" destId="{8906287F-E043-4C45-B181-F3CF7997B4B5}" srcOrd="0" destOrd="0" presId="urn:microsoft.com/office/officeart/2005/8/layout/hList9"/>
    <dgm:cxn modelId="{7DC10AEA-B170-4417-A447-BA9B5775321C}" srcId="{0403629D-D388-4D6A-8333-BB714DA26CFE}" destId="{44E6B7FE-8F27-4480-89BA-E6868A1D351D}" srcOrd="1" destOrd="0" parTransId="{BB35E3A0-18E2-4ACC-AE9A-36DC5294828E}" sibTransId="{95675C1D-10F4-44DC-AB5D-8EED0D4B33E7}"/>
    <dgm:cxn modelId="{502326FE-A5B4-4168-B776-48DE4848E1C2}" type="presOf" srcId="{34BF21AE-2B3B-46C7-9D67-A72EE6F5F3D1}" destId="{7B3CDBFA-9784-488F-8A25-F7CC8DA09931}" srcOrd="0" destOrd="0" presId="urn:microsoft.com/office/officeart/2005/8/layout/hList9"/>
    <dgm:cxn modelId="{1756509B-3B3E-4FDD-9AB7-716DE839662B}" type="presParOf" srcId="{AFBAA8C4-2F9B-444A-A5C0-270B3609A39B}" destId="{690008CE-D0D5-4894-BEDD-ABD94365C20B}" srcOrd="0" destOrd="0" presId="urn:microsoft.com/office/officeart/2005/8/layout/hList9"/>
    <dgm:cxn modelId="{39DA4FBD-CAA7-46CA-8C08-8F94C32D9A01}" type="presParOf" srcId="{AFBAA8C4-2F9B-444A-A5C0-270B3609A39B}" destId="{EF7F54F9-AB06-4170-8B31-844E16A23B27}" srcOrd="1" destOrd="0" presId="urn:microsoft.com/office/officeart/2005/8/layout/hList9"/>
    <dgm:cxn modelId="{04A642E8-7C59-423A-8366-5DFA4D5BD454}" type="presParOf" srcId="{EF7F54F9-AB06-4170-8B31-844E16A23B27}" destId="{F828EAD9-35FF-4AFC-AAD7-1E0E0D0157F6}" srcOrd="0" destOrd="0" presId="urn:microsoft.com/office/officeart/2005/8/layout/hList9"/>
    <dgm:cxn modelId="{86D74CAF-E0EA-4E8E-88B2-414A0C9CBA79}" type="presParOf" srcId="{EF7F54F9-AB06-4170-8B31-844E16A23B27}" destId="{B8F56039-497F-4376-B68F-0B41C54CC74E}" srcOrd="1" destOrd="0" presId="urn:microsoft.com/office/officeart/2005/8/layout/hList9"/>
    <dgm:cxn modelId="{D205AE89-AF6D-4EAF-A3E3-A1EB7FE9D5B4}" type="presParOf" srcId="{B8F56039-497F-4376-B68F-0B41C54CC74E}" destId="{DBD9914D-B4B2-44E6-960B-BAE54A790E14}" srcOrd="0" destOrd="0" presId="urn:microsoft.com/office/officeart/2005/8/layout/hList9"/>
    <dgm:cxn modelId="{248CBB07-0F12-47A5-8F42-3B9737CABC93}" type="presParOf" srcId="{B8F56039-497F-4376-B68F-0B41C54CC74E}" destId="{A1F080C6-BB8E-4D99-8F62-EF1112DC382A}" srcOrd="1" destOrd="0" presId="urn:microsoft.com/office/officeart/2005/8/layout/hList9"/>
    <dgm:cxn modelId="{6BCB6867-27A7-4D2F-8B9F-34804E18034D}" type="presParOf" srcId="{EF7F54F9-AB06-4170-8B31-844E16A23B27}" destId="{688F2260-56FE-44B4-963B-59B8C1302BE7}" srcOrd="2" destOrd="0" presId="urn:microsoft.com/office/officeart/2005/8/layout/hList9"/>
    <dgm:cxn modelId="{2418F115-95CF-4062-B7AC-1512D2A234CA}" type="presParOf" srcId="{688F2260-56FE-44B4-963B-59B8C1302BE7}" destId="{19B06921-3EA2-4A92-B426-D37BBBA6AC21}" srcOrd="0" destOrd="0" presId="urn:microsoft.com/office/officeart/2005/8/layout/hList9"/>
    <dgm:cxn modelId="{40B20B7F-50FA-4009-9690-B1EA7053F7FF}" type="presParOf" srcId="{688F2260-56FE-44B4-963B-59B8C1302BE7}" destId="{80083F3A-A0E3-437B-BB9F-5C663CE3970F}" srcOrd="1" destOrd="0" presId="urn:microsoft.com/office/officeart/2005/8/layout/hList9"/>
    <dgm:cxn modelId="{47C2B168-0393-4A22-9EEA-3A7B751FA8AD}" type="presParOf" srcId="{EF7F54F9-AB06-4170-8B31-844E16A23B27}" destId="{81D74F5F-D1D8-4D68-9DEC-3522DF334F25}" srcOrd="3" destOrd="0" presId="urn:microsoft.com/office/officeart/2005/8/layout/hList9"/>
    <dgm:cxn modelId="{0CDC11C7-6386-4615-BD2E-F963E45C625A}" type="presParOf" srcId="{81D74F5F-D1D8-4D68-9DEC-3522DF334F25}" destId="{1FE89513-2CC1-4634-8215-29952E1F9C15}" srcOrd="0" destOrd="0" presId="urn:microsoft.com/office/officeart/2005/8/layout/hList9"/>
    <dgm:cxn modelId="{1C318D13-9B5B-4821-8E4B-8F1A0A022589}" type="presParOf" srcId="{81D74F5F-D1D8-4D68-9DEC-3522DF334F25}" destId="{794C696C-DA3D-4718-92EB-4CF3EFB0C5CE}" srcOrd="1" destOrd="0" presId="urn:microsoft.com/office/officeart/2005/8/layout/hList9"/>
    <dgm:cxn modelId="{E4C521B8-2F44-4986-AF7B-58C2AD3FFC87}" type="presParOf" srcId="{AFBAA8C4-2F9B-444A-A5C0-270B3609A39B}" destId="{A32A74C3-6D89-45A2-A803-2D318D96DA64}" srcOrd="2" destOrd="0" presId="urn:microsoft.com/office/officeart/2005/8/layout/hList9"/>
    <dgm:cxn modelId="{B0DFFD0F-4836-4E4E-851E-BA90D4B3342A}" type="presParOf" srcId="{AFBAA8C4-2F9B-444A-A5C0-270B3609A39B}" destId="{8906287F-E043-4C45-B181-F3CF7997B4B5}" srcOrd="3" destOrd="0" presId="urn:microsoft.com/office/officeart/2005/8/layout/hList9"/>
    <dgm:cxn modelId="{B3CFB9DC-1767-4164-AE83-B187CC0B41B2}" type="presParOf" srcId="{AFBAA8C4-2F9B-444A-A5C0-270B3609A39B}" destId="{CEFCF647-FA7B-4645-B990-5B8952BF0EFE}" srcOrd="4" destOrd="0" presId="urn:microsoft.com/office/officeart/2005/8/layout/hList9"/>
    <dgm:cxn modelId="{B994D945-D0F0-4ACC-9C11-D21110F87FA9}" type="presParOf" srcId="{AFBAA8C4-2F9B-444A-A5C0-270B3609A39B}" destId="{137A723B-E987-4F97-B0C2-9C19F022947E}" srcOrd="5" destOrd="0" presId="urn:microsoft.com/office/officeart/2005/8/layout/hList9"/>
    <dgm:cxn modelId="{6C10F93D-B1D9-4B02-8E55-4BB130241909}" type="presParOf" srcId="{AFBAA8C4-2F9B-444A-A5C0-270B3609A39B}" destId="{9E11D5E5-944B-45E0-A545-BCAE0991B29C}" srcOrd="6" destOrd="0" presId="urn:microsoft.com/office/officeart/2005/8/layout/hList9"/>
    <dgm:cxn modelId="{4D196BA3-A34D-40AC-A134-24CF26722065}" type="presParOf" srcId="{9E11D5E5-944B-45E0-A545-BCAE0991B29C}" destId="{5474CDDE-C263-4881-9C77-9C2A89E7E1D5}" srcOrd="0" destOrd="0" presId="urn:microsoft.com/office/officeart/2005/8/layout/hList9"/>
    <dgm:cxn modelId="{D8BA9868-A027-406F-BFB6-F05A5F1F5935}" type="presParOf" srcId="{9E11D5E5-944B-45E0-A545-BCAE0991B29C}" destId="{C8DEEECC-0324-4C57-B7A3-902EF947525C}" srcOrd="1" destOrd="0" presId="urn:microsoft.com/office/officeart/2005/8/layout/hList9"/>
    <dgm:cxn modelId="{3418E7C8-27FD-4FC7-9DDB-0FFEE1AB747B}" type="presParOf" srcId="{C8DEEECC-0324-4C57-B7A3-902EF947525C}" destId="{3C0B9A91-273F-4845-8BAA-B1E610388446}" srcOrd="0" destOrd="0" presId="urn:microsoft.com/office/officeart/2005/8/layout/hList9"/>
    <dgm:cxn modelId="{1A9B850C-F4D1-4C56-8DFB-70C20D00C5A0}" type="presParOf" srcId="{C8DEEECC-0324-4C57-B7A3-902EF947525C}" destId="{27D404AD-D310-4E0C-843A-F76DE94FF3E9}" srcOrd="1" destOrd="0" presId="urn:microsoft.com/office/officeart/2005/8/layout/hList9"/>
    <dgm:cxn modelId="{120EE7F9-2AEF-4D21-A74C-2839BBF1A9E9}" type="presParOf" srcId="{9E11D5E5-944B-45E0-A545-BCAE0991B29C}" destId="{6F154FE9-494D-4245-BC8C-783FE40DE567}" srcOrd="2" destOrd="0" presId="urn:microsoft.com/office/officeart/2005/8/layout/hList9"/>
    <dgm:cxn modelId="{AC04717B-B6AB-4105-8780-A36EEB1ABD9D}" type="presParOf" srcId="{6F154FE9-494D-4245-BC8C-783FE40DE567}" destId="{7B3CDBFA-9784-488F-8A25-F7CC8DA09931}" srcOrd="0" destOrd="0" presId="urn:microsoft.com/office/officeart/2005/8/layout/hList9"/>
    <dgm:cxn modelId="{5513B36E-7D09-470B-B01D-3C369E9250A2}" type="presParOf" srcId="{6F154FE9-494D-4245-BC8C-783FE40DE567}" destId="{3E8872C8-7118-482D-A613-A70F3FA54FD3}" srcOrd="1" destOrd="0" presId="urn:microsoft.com/office/officeart/2005/8/layout/hList9"/>
    <dgm:cxn modelId="{5EA3D1CF-CC94-416A-AEB7-BF6DED7565A2}" type="presParOf" srcId="{AFBAA8C4-2F9B-444A-A5C0-270B3609A39B}" destId="{5AF4C45C-9296-4796-8F34-9019E01E6D69}" srcOrd="7" destOrd="0" presId="urn:microsoft.com/office/officeart/2005/8/layout/hList9"/>
    <dgm:cxn modelId="{BE5D5E98-C7D3-4E72-8FC5-FB34C170EA85}" type="presParOf" srcId="{AFBAA8C4-2F9B-444A-A5C0-270B3609A39B}" destId="{64C954F9-C13D-41E4-8B5E-A1CFED73C83A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4C05A7-5E57-4BE9-B6E7-C23E19E3373D}" type="doc">
      <dgm:prSet loTypeId="urn:microsoft.com/office/officeart/2005/8/layout/radial1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8FCCFB6-85B5-4913-A1F3-2AF802A4F831}">
      <dgm:prSet phldrT="[Text]"/>
      <dgm:spPr/>
      <dgm:t>
        <a:bodyPr/>
        <a:lstStyle/>
        <a:p>
          <a:r>
            <a:rPr lang="en-US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Adaptation Cycle targets</a:t>
          </a:r>
        </a:p>
      </dgm:t>
    </dgm:pt>
    <dgm:pt modelId="{48D095E7-1E3C-4A60-A470-8FD33DCF7BC2}" type="parTrans" cxnId="{9D745892-2F95-4251-9481-326AD41D8430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F486ED61-6D16-477A-9F43-59AD158433E1}" type="sibTrans" cxnId="{9D745892-2F95-4251-9481-326AD41D8430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7C5E2727-2E1F-4D4B-87BB-527A846D9FA2}">
      <dgm:prSet phldrT="[Text]" custT="1"/>
      <dgm:spPr/>
      <dgm:t>
        <a:bodyPr lIns="0" rIns="0"/>
        <a:lstStyle/>
        <a:p>
          <a:r>
            <a:rPr lang="en-US" sz="14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Impact, vulnerability and risk assessment</a:t>
          </a:r>
        </a:p>
      </dgm:t>
    </dgm:pt>
    <dgm:pt modelId="{46057D15-D42C-4796-AF47-C3CECBE03ACF}" type="parTrans" cxnId="{D4B2F8F1-1B32-45E6-B37B-EC66FA3BB87F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2EA3FD8B-54AD-453F-891A-03C6129C8885}" type="sibTrans" cxnId="{D4B2F8F1-1B32-45E6-B37B-EC66FA3BB87F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737C5C12-250C-4E99-B26C-45B88BF1691D}">
      <dgm:prSet phldrT="[Text]" custT="1"/>
      <dgm:spPr/>
      <dgm:t>
        <a:bodyPr/>
        <a:lstStyle/>
        <a:p>
          <a:r>
            <a:rPr lang="en-US" sz="16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Planning</a:t>
          </a:r>
        </a:p>
      </dgm:t>
    </dgm:pt>
    <dgm:pt modelId="{6B1AC067-32F2-46E3-8E55-EDD889701C36}" type="parTrans" cxnId="{51578BF1-7595-423C-850C-D1102FE69B5A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8F0B362E-A78B-438C-98CB-9148D8A7B3EF}" type="sibTrans" cxnId="{51578BF1-7595-423C-850C-D1102FE69B5A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0DCA97EF-00A5-4141-8AA9-98E80AAC075A}">
      <dgm:prSet phldrT="[Text]" custT="1"/>
      <dgm:spPr/>
      <dgm:t>
        <a:bodyPr lIns="0" rIns="0"/>
        <a:lstStyle/>
        <a:p>
          <a:r>
            <a:rPr lang="en-US" sz="14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Implementation</a:t>
          </a:r>
        </a:p>
      </dgm:t>
    </dgm:pt>
    <dgm:pt modelId="{019001F7-E36D-4BD5-9259-0C26060E2248}" type="parTrans" cxnId="{0E14EEAC-B316-4C39-B9A7-39640F7C49D1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8C3F0BFE-BDE3-4962-B1DF-2F076B15E2B9}" type="sibTrans" cxnId="{0E14EEAC-B316-4C39-B9A7-39640F7C49D1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94F6B63A-2826-4483-8AB8-1271A8372419}">
      <dgm:prSet phldrT="[Text]"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Monitoring, evaluation &amp; learning</a:t>
          </a:r>
        </a:p>
      </dgm:t>
    </dgm:pt>
    <dgm:pt modelId="{6A1F2BA5-FB42-4BF5-BCB0-57C890C9E723}" type="parTrans" cxnId="{610B58DC-B998-4241-9FAB-ED6ED48A55D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BACB1361-89DC-4C54-83CD-EC28669FC56E}" type="sibTrans" cxnId="{610B58DC-B998-4241-9FAB-ED6ED48A55D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7BBD74CC-E8F9-4F54-8850-352DADE8F2E1}" type="pres">
      <dgm:prSet presAssocID="{AA4C05A7-5E57-4BE9-B6E7-C23E19E3373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521F72D-8ADF-4E22-9EB1-5A3DCC8BC723}" type="pres">
      <dgm:prSet presAssocID="{48FCCFB6-85B5-4913-A1F3-2AF802A4F831}" presName="centerShape" presStyleLbl="node0" presStyleIdx="0" presStyleCnt="1"/>
      <dgm:spPr/>
    </dgm:pt>
    <dgm:pt modelId="{33CA6FE8-7F8D-4AD4-A99A-68D7363B909A}" type="pres">
      <dgm:prSet presAssocID="{46057D15-D42C-4796-AF47-C3CECBE03ACF}" presName="Name9" presStyleLbl="parChTrans1D2" presStyleIdx="0" presStyleCnt="4"/>
      <dgm:spPr/>
    </dgm:pt>
    <dgm:pt modelId="{E560EA60-72D9-412A-A97F-3FE8089D4DC9}" type="pres">
      <dgm:prSet presAssocID="{46057D15-D42C-4796-AF47-C3CECBE03ACF}" presName="connTx" presStyleLbl="parChTrans1D2" presStyleIdx="0" presStyleCnt="4"/>
      <dgm:spPr/>
    </dgm:pt>
    <dgm:pt modelId="{1AA56481-40C8-472D-8280-EE47BE4D3A2D}" type="pres">
      <dgm:prSet presAssocID="{7C5E2727-2E1F-4D4B-87BB-527A846D9FA2}" presName="node" presStyleLbl="node1" presStyleIdx="0" presStyleCnt="4">
        <dgm:presLayoutVars>
          <dgm:bulletEnabled val="1"/>
        </dgm:presLayoutVars>
      </dgm:prSet>
      <dgm:spPr/>
    </dgm:pt>
    <dgm:pt modelId="{87881044-F252-4491-9CF4-959874D68A39}" type="pres">
      <dgm:prSet presAssocID="{6B1AC067-32F2-46E3-8E55-EDD889701C36}" presName="Name9" presStyleLbl="parChTrans1D2" presStyleIdx="1" presStyleCnt="4"/>
      <dgm:spPr/>
    </dgm:pt>
    <dgm:pt modelId="{03ED194C-2614-41FB-9A35-7B3C9224B0ED}" type="pres">
      <dgm:prSet presAssocID="{6B1AC067-32F2-46E3-8E55-EDD889701C36}" presName="connTx" presStyleLbl="parChTrans1D2" presStyleIdx="1" presStyleCnt="4"/>
      <dgm:spPr/>
    </dgm:pt>
    <dgm:pt modelId="{5D6E5DDA-8E9D-4A84-B71F-D0F88EE12055}" type="pres">
      <dgm:prSet presAssocID="{737C5C12-250C-4E99-B26C-45B88BF1691D}" presName="node" presStyleLbl="node1" presStyleIdx="1" presStyleCnt="4">
        <dgm:presLayoutVars>
          <dgm:bulletEnabled val="1"/>
        </dgm:presLayoutVars>
      </dgm:prSet>
      <dgm:spPr/>
    </dgm:pt>
    <dgm:pt modelId="{94AC2368-B22F-4F3E-8F41-C37109589CA5}" type="pres">
      <dgm:prSet presAssocID="{019001F7-E36D-4BD5-9259-0C26060E2248}" presName="Name9" presStyleLbl="parChTrans1D2" presStyleIdx="2" presStyleCnt="4"/>
      <dgm:spPr/>
    </dgm:pt>
    <dgm:pt modelId="{CD7BA234-E232-49D3-BE27-8F7FD217D49B}" type="pres">
      <dgm:prSet presAssocID="{019001F7-E36D-4BD5-9259-0C26060E2248}" presName="connTx" presStyleLbl="parChTrans1D2" presStyleIdx="2" presStyleCnt="4"/>
      <dgm:spPr/>
    </dgm:pt>
    <dgm:pt modelId="{9325D74A-65BF-458E-92C7-16115AF6BED8}" type="pres">
      <dgm:prSet presAssocID="{0DCA97EF-00A5-4141-8AA9-98E80AAC075A}" presName="node" presStyleLbl="node1" presStyleIdx="2" presStyleCnt="4">
        <dgm:presLayoutVars>
          <dgm:bulletEnabled val="1"/>
        </dgm:presLayoutVars>
      </dgm:prSet>
      <dgm:spPr/>
    </dgm:pt>
    <dgm:pt modelId="{6250D0F1-924B-467E-88AA-8790B0BC86A9}" type="pres">
      <dgm:prSet presAssocID="{6A1F2BA5-FB42-4BF5-BCB0-57C890C9E723}" presName="Name9" presStyleLbl="parChTrans1D2" presStyleIdx="3" presStyleCnt="4"/>
      <dgm:spPr/>
    </dgm:pt>
    <dgm:pt modelId="{0E957668-F35B-4C47-AF2A-84903C919B18}" type="pres">
      <dgm:prSet presAssocID="{6A1F2BA5-FB42-4BF5-BCB0-57C890C9E723}" presName="connTx" presStyleLbl="parChTrans1D2" presStyleIdx="3" presStyleCnt="4"/>
      <dgm:spPr/>
    </dgm:pt>
    <dgm:pt modelId="{E8EDF13A-8D26-4EFC-809E-43F470E82580}" type="pres">
      <dgm:prSet presAssocID="{94F6B63A-2826-4483-8AB8-1271A8372419}" presName="node" presStyleLbl="node1" presStyleIdx="3" presStyleCnt="4">
        <dgm:presLayoutVars>
          <dgm:bulletEnabled val="1"/>
        </dgm:presLayoutVars>
      </dgm:prSet>
      <dgm:spPr/>
    </dgm:pt>
  </dgm:ptLst>
  <dgm:cxnLst>
    <dgm:cxn modelId="{F630B431-8F14-4121-85F5-891E2481DD5B}" type="presOf" srcId="{7C5E2727-2E1F-4D4B-87BB-527A846D9FA2}" destId="{1AA56481-40C8-472D-8280-EE47BE4D3A2D}" srcOrd="0" destOrd="0" presId="urn:microsoft.com/office/officeart/2005/8/layout/radial1"/>
    <dgm:cxn modelId="{58B6A449-4B87-4817-8CE7-26F1FD48EE3C}" type="presOf" srcId="{6A1F2BA5-FB42-4BF5-BCB0-57C890C9E723}" destId="{0E957668-F35B-4C47-AF2A-84903C919B18}" srcOrd="1" destOrd="0" presId="urn:microsoft.com/office/officeart/2005/8/layout/radial1"/>
    <dgm:cxn modelId="{8988D549-ACFA-4F6A-9A70-7BEFCCC69142}" type="presOf" srcId="{AA4C05A7-5E57-4BE9-B6E7-C23E19E3373D}" destId="{7BBD74CC-E8F9-4F54-8850-352DADE8F2E1}" srcOrd="0" destOrd="0" presId="urn:microsoft.com/office/officeart/2005/8/layout/radial1"/>
    <dgm:cxn modelId="{F905BB6A-368F-4BD6-A00D-DFD07344C037}" type="presOf" srcId="{737C5C12-250C-4E99-B26C-45B88BF1691D}" destId="{5D6E5DDA-8E9D-4A84-B71F-D0F88EE12055}" srcOrd="0" destOrd="0" presId="urn:microsoft.com/office/officeart/2005/8/layout/radial1"/>
    <dgm:cxn modelId="{0D63C06E-B54F-4F2C-BEFD-E1AF58581AE2}" type="presOf" srcId="{6A1F2BA5-FB42-4BF5-BCB0-57C890C9E723}" destId="{6250D0F1-924B-467E-88AA-8790B0BC86A9}" srcOrd="0" destOrd="0" presId="urn:microsoft.com/office/officeart/2005/8/layout/radial1"/>
    <dgm:cxn modelId="{171B3355-EF52-475B-A8C4-8671F59D1AE5}" type="presOf" srcId="{6B1AC067-32F2-46E3-8E55-EDD889701C36}" destId="{87881044-F252-4491-9CF4-959874D68A39}" srcOrd="0" destOrd="0" presId="urn:microsoft.com/office/officeart/2005/8/layout/radial1"/>
    <dgm:cxn modelId="{8BCD6076-F827-409C-A81E-472133F2C9FE}" type="presOf" srcId="{46057D15-D42C-4796-AF47-C3CECBE03ACF}" destId="{33CA6FE8-7F8D-4AD4-A99A-68D7363B909A}" srcOrd="0" destOrd="0" presId="urn:microsoft.com/office/officeart/2005/8/layout/radial1"/>
    <dgm:cxn modelId="{EEDCBF8B-F101-43AA-8894-9067CB90F6A2}" type="presOf" srcId="{019001F7-E36D-4BD5-9259-0C26060E2248}" destId="{94AC2368-B22F-4F3E-8F41-C37109589CA5}" srcOrd="0" destOrd="0" presId="urn:microsoft.com/office/officeart/2005/8/layout/radial1"/>
    <dgm:cxn modelId="{9D745892-2F95-4251-9481-326AD41D8430}" srcId="{AA4C05A7-5E57-4BE9-B6E7-C23E19E3373D}" destId="{48FCCFB6-85B5-4913-A1F3-2AF802A4F831}" srcOrd="0" destOrd="0" parTransId="{48D095E7-1E3C-4A60-A470-8FD33DCF7BC2}" sibTransId="{F486ED61-6D16-477A-9F43-59AD158433E1}"/>
    <dgm:cxn modelId="{0C9C919F-717D-4552-A008-E572B402205E}" type="presOf" srcId="{6B1AC067-32F2-46E3-8E55-EDD889701C36}" destId="{03ED194C-2614-41FB-9A35-7B3C9224B0ED}" srcOrd="1" destOrd="0" presId="urn:microsoft.com/office/officeart/2005/8/layout/radial1"/>
    <dgm:cxn modelId="{0E14EEAC-B316-4C39-B9A7-39640F7C49D1}" srcId="{48FCCFB6-85B5-4913-A1F3-2AF802A4F831}" destId="{0DCA97EF-00A5-4141-8AA9-98E80AAC075A}" srcOrd="2" destOrd="0" parTransId="{019001F7-E36D-4BD5-9259-0C26060E2248}" sibTransId="{8C3F0BFE-BDE3-4962-B1DF-2F076B15E2B9}"/>
    <dgm:cxn modelId="{23FC39B1-7268-4662-BD1F-943BA1648327}" type="presOf" srcId="{019001F7-E36D-4BD5-9259-0C26060E2248}" destId="{CD7BA234-E232-49D3-BE27-8F7FD217D49B}" srcOrd="1" destOrd="0" presId="urn:microsoft.com/office/officeart/2005/8/layout/radial1"/>
    <dgm:cxn modelId="{B2E29FB6-873F-4721-8432-A92164D97DF4}" type="presOf" srcId="{94F6B63A-2826-4483-8AB8-1271A8372419}" destId="{E8EDF13A-8D26-4EFC-809E-43F470E82580}" srcOrd="0" destOrd="0" presId="urn:microsoft.com/office/officeart/2005/8/layout/radial1"/>
    <dgm:cxn modelId="{589B17C5-63FE-4462-B902-FB280A6145E1}" type="presOf" srcId="{46057D15-D42C-4796-AF47-C3CECBE03ACF}" destId="{E560EA60-72D9-412A-A97F-3FE8089D4DC9}" srcOrd="1" destOrd="0" presId="urn:microsoft.com/office/officeart/2005/8/layout/radial1"/>
    <dgm:cxn modelId="{610B58DC-B998-4241-9FAB-ED6ED48A55D9}" srcId="{48FCCFB6-85B5-4913-A1F3-2AF802A4F831}" destId="{94F6B63A-2826-4483-8AB8-1271A8372419}" srcOrd="3" destOrd="0" parTransId="{6A1F2BA5-FB42-4BF5-BCB0-57C890C9E723}" sibTransId="{BACB1361-89DC-4C54-83CD-EC28669FC56E}"/>
    <dgm:cxn modelId="{D4A87FE0-70BC-494F-8C92-6356A9DD29BB}" type="presOf" srcId="{48FCCFB6-85B5-4913-A1F3-2AF802A4F831}" destId="{7521F72D-8ADF-4E22-9EB1-5A3DCC8BC723}" srcOrd="0" destOrd="0" presId="urn:microsoft.com/office/officeart/2005/8/layout/radial1"/>
    <dgm:cxn modelId="{F19AAAE0-CE38-4B6A-B800-CB8A21EDE5F5}" type="presOf" srcId="{0DCA97EF-00A5-4141-8AA9-98E80AAC075A}" destId="{9325D74A-65BF-458E-92C7-16115AF6BED8}" srcOrd="0" destOrd="0" presId="urn:microsoft.com/office/officeart/2005/8/layout/radial1"/>
    <dgm:cxn modelId="{51578BF1-7595-423C-850C-D1102FE69B5A}" srcId="{48FCCFB6-85B5-4913-A1F3-2AF802A4F831}" destId="{737C5C12-250C-4E99-B26C-45B88BF1691D}" srcOrd="1" destOrd="0" parTransId="{6B1AC067-32F2-46E3-8E55-EDD889701C36}" sibTransId="{8F0B362E-A78B-438C-98CB-9148D8A7B3EF}"/>
    <dgm:cxn modelId="{D4B2F8F1-1B32-45E6-B37B-EC66FA3BB87F}" srcId="{48FCCFB6-85B5-4913-A1F3-2AF802A4F831}" destId="{7C5E2727-2E1F-4D4B-87BB-527A846D9FA2}" srcOrd="0" destOrd="0" parTransId="{46057D15-D42C-4796-AF47-C3CECBE03ACF}" sibTransId="{2EA3FD8B-54AD-453F-891A-03C6129C8885}"/>
    <dgm:cxn modelId="{D2D6E842-30BF-4FFD-B5B9-AF53DF8E3F0C}" type="presParOf" srcId="{7BBD74CC-E8F9-4F54-8850-352DADE8F2E1}" destId="{7521F72D-8ADF-4E22-9EB1-5A3DCC8BC723}" srcOrd="0" destOrd="0" presId="urn:microsoft.com/office/officeart/2005/8/layout/radial1"/>
    <dgm:cxn modelId="{B342CB79-E976-4792-BAC4-584AE254A329}" type="presParOf" srcId="{7BBD74CC-E8F9-4F54-8850-352DADE8F2E1}" destId="{33CA6FE8-7F8D-4AD4-A99A-68D7363B909A}" srcOrd="1" destOrd="0" presId="urn:microsoft.com/office/officeart/2005/8/layout/radial1"/>
    <dgm:cxn modelId="{63498934-2CD5-408E-90EE-3A92C76961B1}" type="presParOf" srcId="{33CA6FE8-7F8D-4AD4-A99A-68D7363B909A}" destId="{E560EA60-72D9-412A-A97F-3FE8089D4DC9}" srcOrd="0" destOrd="0" presId="urn:microsoft.com/office/officeart/2005/8/layout/radial1"/>
    <dgm:cxn modelId="{B9FBABE8-F8A9-42A3-9E94-2F0038B8AE0C}" type="presParOf" srcId="{7BBD74CC-E8F9-4F54-8850-352DADE8F2E1}" destId="{1AA56481-40C8-472D-8280-EE47BE4D3A2D}" srcOrd="2" destOrd="0" presId="urn:microsoft.com/office/officeart/2005/8/layout/radial1"/>
    <dgm:cxn modelId="{C7CE7126-6662-4415-9CDF-E10D15E0027F}" type="presParOf" srcId="{7BBD74CC-E8F9-4F54-8850-352DADE8F2E1}" destId="{87881044-F252-4491-9CF4-959874D68A39}" srcOrd="3" destOrd="0" presId="urn:microsoft.com/office/officeart/2005/8/layout/radial1"/>
    <dgm:cxn modelId="{8DBDA9D6-04AA-48F9-824C-99F8EC9630AF}" type="presParOf" srcId="{87881044-F252-4491-9CF4-959874D68A39}" destId="{03ED194C-2614-41FB-9A35-7B3C9224B0ED}" srcOrd="0" destOrd="0" presId="urn:microsoft.com/office/officeart/2005/8/layout/radial1"/>
    <dgm:cxn modelId="{94723901-DBD0-494C-8B8A-A2087D1A4163}" type="presParOf" srcId="{7BBD74CC-E8F9-4F54-8850-352DADE8F2E1}" destId="{5D6E5DDA-8E9D-4A84-B71F-D0F88EE12055}" srcOrd="4" destOrd="0" presId="urn:microsoft.com/office/officeart/2005/8/layout/radial1"/>
    <dgm:cxn modelId="{C313D9D9-5E26-4A2B-9E99-D9BCE88EB84A}" type="presParOf" srcId="{7BBD74CC-E8F9-4F54-8850-352DADE8F2E1}" destId="{94AC2368-B22F-4F3E-8F41-C37109589CA5}" srcOrd="5" destOrd="0" presId="urn:microsoft.com/office/officeart/2005/8/layout/radial1"/>
    <dgm:cxn modelId="{0C225D91-55F9-4BB4-880C-3A056CCBB08A}" type="presParOf" srcId="{94AC2368-B22F-4F3E-8F41-C37109589CA5}" destId="{CD7BA234-E232-49D3-BE27-8F7FD217D49B}" srcOrd="0" destOrd="0" presId="urn:microsoft.com/office/officeart/2005/8/layout/radial1"/>
    <dgm:cxn modelId="{E63ACC20-87CB-480A-959F-0F2C9B9FFADF}" type="presParOf" srcId="{7BBD74CC-E8F9-4F54-8850-352DADE8F2E1}" destId="{9325D74A-65BF-458E-92C7-16115AF6BED8}" srcOrd="6" destOrd="0" presId="urn:microsoft.com/office/officeart/2005/8/layout/radial1"/>
    <dgm:cxn modelId="{D62069C0-1F8C-4787-B6AA-F09F3F369AC2}" type="presParOf" srcId="{7BBD74CC-E8F9-4F54-8850-352DADE8F2E1}" destId="{6250D0F1-924B-467E-88AA-8790B0BC86A9}" srcOrd="7" destOrd="0" presId="urn:microsoft.com/office/officeart/2005/8/layout/radial1"/>
    <dgm:cxn modelId="{804C9DCB-83BD-400D-BA7F-391F8F6F97AE}" type="presParOf" srcId="{6250D0F1-924B-467E-88AA-8790B0BC86A9}" destId="{0E957668-F35B-4C47-AF2A-84903C919B18}" srcOrd="0" destOrd="0" presId="urn:microsoft.com/office/officeart/2005/8/layout/radial1"/>
    <dgm:cxn modelId="{90E198D2-4BC9-4CD9-ACE1-C26C36F0991D}" type="presParOf" srcId="{7BBD74CC-E8F9-4F54-8850-352DADE8F2E1}" destId="{E8EDF13A-8D26-4EFC-809E-43F470E82580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D74F36-9084-4C69-999A-D9C247761E6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9BB274-255A-4721-8338-5E873CB5B6C8}">
      <dgm:prSet phldrT="[Text]"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Water supply and sanitation</a:t>
          </a:r>
        </a:p>
      </dgm:t>
    </dgm:pt>
    <dgm:pt modelId="{E9205F8B-5026-42EB-8D3A-3C7269C5B666}" type="parTrans" cxnId="{3D9C37B3-DC24-4139-802F-018C784314EA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B0FA0BC8-C8F5-4568-A70C-474568A5660B}" type="sibTrans" cxnId="{3D9C37B3-DC24-4139-802F-018C784314EA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44B84A6B-CFD9-4167-8CF0-95725C3937A9}">
      <dgm:prSet phldrT="[Text]"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Ecosystems &amp; biodiversity</a:t>
          </a:r>
        </a:p>
      </dgm:t>
    </dgm:pt>
    <dgm:pt modelId="{FBB60789-35C7-4AD7-8439-C097450BF842}" type="parTrans" cxnId="{03057F2A-89AC-43BD-92B4-F4EBE629562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1F698947-5E69-4B60-87F7-62C815148444}" type="sibTrans" cxnId="{03057F2A-89AC-43BD-92B4-F4EBE629562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00962E24-E23B-4486-AFD9-2D072C8AA87C}">
      <dgm:prSet phldrT="[Text]"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Infrastructure and human settlements </a:t>
          </a:r>
        </a:p>
      </dgm:t>
    </dgm:pt>
    <dgm:pt modelId="{79742C77-9D46-47D6-A296-5087F9687D7A}" type="parTrans" cxnId="{1A128AC2-1ABE-4802-9706-DE28610C04F2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55DDFD2A-5E15-4298-BCB5-5933CACCA943}" type="sibTrans" cxnId="{1A128AC2-1ABE-4802-9706-DE28610C04F2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431BC3C5-444B-4124-896E-42786EABEAC6}">
      <dgm:prSet phldrT="[Text]"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Poverty eradication and livelihoods</a:t>
          </a:r>
        </a:p>
      </dgm:t>
    </dgm:pt>
    <dgm:pt modelId="{6B492691-C92B-4FE2-99D5-9B7907A7ABA2}" type="parTrans" cxnId="{6ACCA6DB-8160-45C8-A1FC-1C0531C82FA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8DEC8430-3A8F-49EC-B584-F306D7EA90BC}" type="sibTrans" cxnId="{6ACCA6DB-8160-45C8-A1FC-1C0531C82FA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81D16714-385E-43E1-8787-43B5FFB1813F}">
      <dgm:prSet phldrT="[Text]"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Cultural heritage and knowledge</a:t>
          </a:r>
        </a:p>
      </dgm:t>
    </dgm:pt>
    <dgm:pt modelId="{C6F764C7-3486-4293-B537-8B0F0A01849F}" type="parTrans" cxnId="{79460665-5672-41FF-B0C4-1E65DC89F06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F4F138C6-ACED-46D3-8D44-2A6CBA06A9E0}" type="sibTrans" cxnId="{79460665-5672-41FF-B0C4-1E65DC89F06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F00B7AD5-22F8-4EE9-B85E-3DD13BBC8627}">
      <dgm:prSet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Health impacts and health services</a:t>
          </a:r>
        </a:p>
      </dgm:t>
    </dgm:pt>
    <dgm:pt modelId="{6E1C3BC0-3AAC-4F6C-9FA7-D9F5F3D94025}" type="parTrans" cxnId="{6E6C1317-5DB2-4C12-B431-A59336770B50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1496D878-A750-460E-ABB9-72FCF364738D}" type="sibTrans" cxnId="{6E6C1317-5DB2-4C12-B431-A59336770B50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A79D61A8-E349-4A82-9800-65833947EBAE}">
      <dgm:prSet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Food and agricultural production</a:t>
          </a:r>
        </a:p>
      </dgm:t>
    </dgm:pt>
    <dgm:pt modelId="{860BE964-8D4C-415D-922C-E539F59804CF}" type="parTrans" cxnId="{7A9F7DE6-D15A-4DA8-BDCD-6A92C36C7E5D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53E8BDAD-7B21-488E-A6AD-B5236212C93D}" type="sibTrans" cxnId="{7A9F7DE6-D15A-4DA8-BDCD-6A92C36C7E5D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FF258805-D735-4D23-9791-3FDE5573AD94}" type="pres">
      <dgm:prSet presAssocID="{0DD74F36-9084-4C69-999A-D9C247761E61}" presName="cycle" presStyleCnt="0">
        <dgm:presLayoutVars>
          <dgm:dir/>
          <dgm:resizeHandles val="exact"/>
        </dgm:presLayoutVars>
      </dgm:prSet>
      <dgm:spPr/>
    </dgm:pt>
    <dgm:pt modelId="{1E9CB80A-19C6-4753-AB32-FEC0F1816C01}" type="pres">
      <dgm:prSet presAssocID="{9E9BB274-255A-4721-8338-5E873CB5B6C8}" presName="node" presStyleLbl="node1" presStyleIdx="0" presStyleCnt="7">
        <dgm:presLayoutVars>
          <dgm:bulletEnabled val="1"/>
        </dgm:presLayoutVars>
      </dgm:prSet>
      <dgm:spPr/>
    </dgm:pt>
    <dgm:pt modelId="{A664C391-AE33-4AC5-A1C0-B3F60CE1A595}" type="pres">
      <dgm:prSet presAssocID="{9E9BB274-255A-4721-8338-5E873CB5B6C8}" presName="spNode" presStyleCnt="0"/>
      <dgm:spPr/>
    </dgm:pt>
    <dgm:pt modelId="{CD8A1790-27E4-44F3-9A6A-0D1B5C8BF41B}" type="pres">
      <dgm:prSet presAssocID="{B0FA0BC8-C8F5-4568-A70C-474568A5660B}" presName="sibTrans" presStyleLbl="sibTrans1D1" presStyleIdx="0" presStyleCnt="7"/>
      <dgm:spPr/>
    </dgm:pt>
    <dgm:pt modelId="{0FDCBC7C-0EBB-4D2E-91BD-EEFC1EEA950E}" type="pres">
      <dgm:prSet presAssocID="{A79D61A8-E349-4A82-9800-65833947EBAE}" presName="node" presStyleLbl="node1" presStyleIdx="1" presStyleCnt="7">
        <dgm:presLayoutVars>
          <dgm:bulletEnabled val="1"/>
        </dgm:presLayoutVars>
      </dgm:prSet>
      <dgm:spPr/>
    </dgm:pt>
    <dgm:pt modelId="{10955B36-8509-408C-A54E-7DA785E6D0BD}" type="pres">
      <dgm:prSet presAssocID="{A79D61A8-E349-4A82-9800-65833947EBAE}" presName="spNode" presStyleCnt="0"/>
      <dgm:spPr/>
    </dgm:pt>
    <dgm:pt modelId="{E7EE8674-674E-42CA-B7B7-B92471091AF1}" type="pres">
      <dgm:prSet presAssocID="{53E8BDAD-7B21-488E-A6AD-B5236212C93D}" presName="sibTrans" presStyleLbl="sibTrans1D1" presStyleIdx="1" presStyleCnt="7"/>
      <dgm:spPr/>
    </dgm:pt>
    <dgm:pt modelId="{16A38FD2-0C39-4209-9B5E-73627B848AFA}" type="pres">
      <dgm:prSet presAssocID="{F00B7AD5-22F8-4EE9-B85E-3DD13BBC8627}" presName="node" presStyleLbl="node1" presStyleIdx="2" presStyleCnt="7">
        <dgm:presLayoutVars>
          <dgm:bulletEnabled val="1"/>
        </dgm:presLayoutVars>
      </dgm:prSet>
      <dgm:spPr/>
    </dgm:pt>
    <dgm:pt modelId="{DC23C575-657F-4AFD-BA7F-E48112751FC3}" type="pres">
      <dgm:prSet presAssocID="{F00B7AD5-22F8-4EE9-B85E-3DD13BBC8627}" presName="spNode" presStyleCnt="0"/>
      <dgm:spPr/>
    </dgm:pt>
    <dgm:pt modelId="{B2822DDA-6EE8-480A-A3BD-FFB059978A70}" type="pres">
      <dgm:prSet presAssocID="{1496D878-A750-460E-ABB9-72FCF364738D}" presName="sibTrans" presStyleLbl="sibTrans1D1" presStyleIdx="2" presStyleCnt="7"/>
      <dgm:spPr/>
    </dgm:pt>
    <dgm:pt modelId="{5D284CEE-529E-4B10-A401-248E3E85C5DD}" type="pres">
      <dgm:prSet presAssocID="{44B84A6B-CFD9-4167-8CF0-95725C3937A9}" presName="node" presStyleLbl="node1" presStyleIdx="3" presStyleCnt="7">
        <dgm:presLayoutVars>
          <dgm:bulletEnabled val="1"/>
        </dgm:presLayoutVars>
      </dgm:prSet>
      <dgm:spPr/>
    </dgm:pt>
    <dgm:pt modelId="{1FD542BC-D404-45F8-AC82-0FB8055A506E}" type="pres">
      <dgm:prSet presAssocID="{44B84A6B-CFD9-4167-8CF0-95725C3937A9}" presName="spNode" presStyleCnt="0"/>
      <dgm:spPr/>
    </dgm:pt>
    <dgm:pt modelId="{05B81566-A2C6-4CC0-8CC5-3764771A4BAB}" type="pres">
      <dgm:prSet presAssocID="{1F698947-5E69-4B60-87F7-62C815148444}" presName="sibTrans" presStyleLbl="sibTrans1D1" presStyleIdx="3" presStyleCnt="7"/>
      <dgm:spPr/>
    </dgm:pt>
    <dgm:pt modelId="{7B9BD038-5830-4B5E-BED7-C8DB938B2ED6}" type="pres">
      <dgm:prSet presAssocID="{00962E24-E23B-4486-AFD9-2D072C8AA87C}" presName="node" presStyleLbl="node1" presStyleIdx="4" presStyleCnt="7">
        <dgm:presLayoutVars>
          <dgm:bulletEnabled val="1"/>
        </dgm:presLayoutVars>
      </dgm:prSet>
      <dgm:spPr/>
    </dgm:pt>
    <dgm:pt modelId="{43335722-F6CD-4CFC-8527-EC661646AFB8}" type="pres">
      <dgm:prSet presAssocID="{00962E24-E23B-4486-AFD9-2D072C8AA87C}" presName="spNode" presStyleCnt="0"/>
      <dgm:spPr/>
    </dgm:pt>
    <dgm:pt modelId="{907E89A9-DBD4-458D-9015-2D77B35F0DEA}" type="pres">
      <dgm:prSet presAssocID="{55DDFD2A-5E15-4298-BCB5-5933CACCA943}" presName="sibTrans" presStyleLbl="sibTrans1D1" presStyleIdx="4" presStyleCnt="7"/>
      <dgm:spPr/>
    </dgm:pt>
    <dgm:pt modelId="{3A98A368-AA70-4EE2-B5A2-6C52438098ED}" type="pres">
      <dgm:prSet presAssocID="{431BC3C5-444B-4124-896E-42786EABEAC6}" presName="node" presStyleLbl="node1" presStyleIdx="5" presStyleCnt="7">
        <dgm:presLayoutVars>
          <dgm:bulletEnabled val="1"/>
        </dgm:presLayoutVars>
      </dgm:prSet>
      <dgm:spPr/>
    </dgm:pt>
    <dgm:pt modelId="{1D341037-6CCC-4AE7-9B0C-64F93BEEED99}" type="pres">
      <dgm:prSet presAssocID="{431BC3C5-444B-4124-896E-42786EABEAC6}" presName="spNode" presStyleCnt="0"/>
      <dgm:spPr/>
    </dgm:pt>
    <dgm:pt modelId="{1E03CCBE-FEA5-41EC-A1A4-BEAD311F51C3}" type="pres">
      <dgm:prSet presAssocID="{8DEC8430-3A8F-49EC-B584-F306D7EA90BC}" presName="sibTrans" presStyleLbl="sibTrans1D1" presStyleIdx="5" presStyleCnt="7"/>
      <dgm:spPr/>
    </dgm:pt>
    <dgm:pt modelId="{B939E317-1844-4782-A34F-E4920DA83DC5}" type="pres">
      <dgm:prSet presAssocID="{81D16714-385E-43E1-8787-43B5FFB1813F}" presName="node" presStyleLbl="node1" presStyleIdx="6" presStyleCnt="7">
        <dgm:presLayoutVars>
          <dgm:bulletEnabled val="1"/>
        </dgm:presLayoutVars>
      </dgm:prSet>
      <dgm:spPr/>
    </dgm:pt>
    <dgm:pt modelId="{6133629B-550A-455B-9D46-6E746BAC305D}" type="pres">
      <dgm:prSet presAssocID="{81D16714-385E-43E1-8787-43B5FFB1813F}" presName="spNode" presStyleCnt="0"/>
      <dgm:spPr/>
    </dgm:pt>
    <dgm:pt modelId="{6610FD15-9ECA-453B-8A63-868A0B8476E6}" type="pres">
      <dgm:prSet presAssocID="{F4F138C6-ACED-46D3-8D44-2A6CBA06A9E0}" presName="sibTrans" presStyleLbl="sibTrans1D1" presStyleIdx="6" presStyleCnt="7"/>
      <dgm:spPr/>
    </dgm:pt>
  </dgm:ptLst>
  <dgm:cxnLst>
    <dgm:cxn modelId="{6E6C1317-5DB2-4C12-B431-A59336770B50}" srcId="{0DD74F36-9084-4C69-999A-D9C247761E61}" destId="{F00B7AD5-22F8-4EE9-B85E-3DD13BBC8627}" srcOrd="2" destOrd="0" parTransId="{6E1C3BC0-3AAC-4F6C-9FA7-D9F5F3D94025}" sibTransId="{1496D878-A750-460E-ABB9-72FCF364738D}"/>
    <dgm:cxn modelId="{2EE0061B-9A4E-4BC9-9493-012AC0A178FF}" type="presOf" srcId="{A79D61A8-E349-4A82-9800-65833947EBAE}" destId="{0FDCBC7C-0EBB-4D2E-91BD-EEFC1EEA950E}" srcOrd="0" destOrd="0" presId="urn:microsoft.com/office/officeart/2005/8/layout/cycle6"/>
    <dgm:cxn modelId="{A1BE8B1D-584F-47C7-83F6-CAABB9E199BC}" type="presOf" srcId="{F4F138C6-ACED-46D3-8D44-2A6CBA06A9E0}" destId="{6610FD15-9ECA-453B-8A63-868A0B8476E6}" srcOrd="0" destOrd="0" presId="urn:microsoft.com/office/officeart/2005/8/layout/cycle6"/>
    <dgm:cxn modelId="{77E00428-B6EE-4505-BDEB-25DB4DF4385D}" type="presOf" srcId="{F00B7AD5-22F8-4EE9-B85E-3DD13BBC8627}" destId="{16A38FD2-0C39-4209-9B5E-73627B848AFA}" srcOrd="0" destOrd="0" presId="urn:microsoft.com/office/officeart/2005/8/layout/cycle6"/>
    <dgm:cxn modelId="{03057F2A-89AC-43BD-92B4-F4EBE6295629}" srcId="{0DD74F36-9084-4C69-999A-D9C247761E61}" destId="{44B84A6B-CFD9-4167-8CF0-95725C3937A9}" srcOrd="3" destOrd="0" parTransId="{FBB60789-35C7-4AD7-8439-C097450BF842}" sibTransId="{1F698947-5E69-4B60-87F7-62C815148444}"/>
    <dgm:cxn modelId="{30D9F331-79E3-4B21-B69B-C9BF82953B53}" type="presOf" srcId="{0DD74F36-9084-4C69-999A-D9C247761E61}" destId="{FF258805-D735-4D23-9791-3FDE5573AD94}" srcOrd="0" destOrd="0" presId="urn:microsoft.com/office/officeart/2005/8/layout/cycle6"/>
    <dgm:cxn modelId="{C8072936-F592-423F-A1F1-135542567337}" type="presOf" srcId="{44B84A6B-CFD9-4167-8CF0-95725C3937A9}" destId="{5D284CEE-529E-4B10-A401-248E3E85C5DD}" srcOrd="0" destOrd="0" presId="urn:microsoft.com/office/officeart/2005/8/layout/cycle6"/>
    <dgm:cxn modelId="{0A818439-F50F-4F38-AB85-EFAD73449B18}" type="presOf" srcId="{9E9BB274-255A-4721-8338-5E873CB5B6C8}" destId="{1E9CB80A-19C6-4753-AB32-FEC0F1816C01}" srcOrd="0" destOrd="0" presId="urn:microsoft.com/office/officeart/2005/8/layout/cycle6"/>
    <dgm:cxn modelId="{19158462-0287-46DB-8733-A9F91DA9DAF4}" type="presOf" srcId="{B0FA0BC8-C8F5-4568-A70C-474568A5660B}" destId="{CD8A1790-27E4-44F3-9A6A-0D1B5C8BF41B}" srcOrd="0" destOrd="0" presId="urn:microsoft.com/office/officeart/2005/8/layout/cycle6"/>
    <dgm:cxn modelId="{79460665-5672-41FF-B0C4-1E65DC89F069}" srcId="{0DD74F36-9084-4C69-999A-D9C247761E61}" destId="{81D16714-385E-43E1-8787-43B5FFB1813F}" srcOrd="6" destOrd="0" parTransId="{C6F764C7-3486-4293-B537-8B0F0A01849F}" sibTransId="{F4F138C6-ACED-46D3-8D44-2A6CBA06A9E0}"/>
    <dgm:cxn modelId="{B5098770-1163-44C8-B8AD-C4841D956147}" type="presOf" srcId="{1496D878-A750-460E-ABB9-72FCF364738D}" destId="{B2822DDA-6EE8-480A-A3BD-FFB059978A70}" srcOrd="0" destOrd="0" presId="urn:microsoft.com/office/officeart/2005/8/layout/cycle6"/>
    <dgm:cxn modelId="{FD704A81-5DB3-43EF-8E4F-ADA6C2F0A662}" type="presOf" srcId="{8DEC8430-3A8F-49EC-B584-F306D7EA90BC}" destId="{1E03CCBE-FEA5-41EC-A1A4-BEAD311F51C3}" srcOrd="0" destOrd="0" presId="urn:microsoft.com/office/officeart/2005/8/layout/cycle6"/>
    <dgm:cxn modelId="{8F4AE181-2E1E-492C-A5F2-FAE5A04ED1D2}" type="presOf" srcId="{81D16714-385E-43E1-8787-43B5FFB1813F}" destId="{B939E317-1844-4782-A34F-E4920DA83DC5}" srcOrd="0" destOrd="0" presId="urn:microsoft.com/office/officeart/2005/8/layout/cycle6"/>
    <dgm:cxn modelId="{3D9C37B3-DC24-4139-802F-018C784314EA}" srcId="{0DD74F36-9084-4C69-999A-D9C247761E61}" destId="{9E9BB274-255A-4721-8338-5E873CB5B6C8}" srcOrd="0" destOrd="0" parTransId="{E9205F8B-5026-42EB-8D3A-3C7269C5B666}" sibTransId="{B0FA0BC8-C8F5-4568-A70C-474568A5660B}"/>
    <dgm:cxn modelId="{1A128AC2-1ABE-4802-9706-DE28610C04F2}" srcId="{0DD74F36-9084-4C69-999A-D9C247761E61}" destId="{00962E24-E23B-4486-AFD9-2D072C8AA87C}" srcOrd="4" destOrd="0" parTransId="{79742C77-9D46-47D6-A296-5087F9687D7A}" sibTransId="{55DDFD2A-5E15-4298-BCB5-5933CACCA943}"/>
    <dgm:cxn modelId="{224924C9-071B-404E-8E32-909F47278471}" type="presOf" srcId="{53E8BDAD-7B21-488E-A6AD-B5236212C93D}" destId="{E7EE8674-674E-42CA-B7B7-B92471091AF1}" srcOrd="0" destOrd="0" presId="urn:microsoft.com/office/officeart/2005/8/layout/cycle6"/>
    <dgm:cxn modelId="{AD3CACCB-8B74-4070-BEA3-A559D2AA40D4}" type="presOf" srcId="{00962E24-E23B-4486-AFD9-2D072C8AA87C}" destId="{7B9BD038-5830-4B5E-BED7-C8DB938B2ED6}" srcOrd="0" destOrd="0" presId="urn:microsoft.com/office/officeart/2005/8/layout/cycle6"/>
    <dgm:cxn modelId="{ED9A26D2-EB1C-4923-ADD3-22CC392C5A03}" type="presOf" srcId="{1F698947-5E69-4B60-87F7-62C815148444}" destId="{05B81566-A2C6-4CC0-8CC5-3764771A4BAB}" srcOrd="0" destOrd="0" presId="urn:microsoft.com/office/officeart/2005/8/layout/cycle6"/>
    <dgm:cxn modelId="{699539D8-CB1E-4E19-A8CE-0E790B1E05AA}" type="presOf" srcId="{431BC3C5-444B-4124-896E-42786EABEAC6}" destId="{3A98A368-AA70-4EE2-B5A2-6C52438098ED}" srcOrd="0" destOrd="0" presId="urn:microsoft.com/office/officeart/2005/8/layout/cycle6"/>
    <dgm:cxn modelId="{6ACCA6DB-8160-45C8-A1FC-1C0531C82FA9}" srcId="{0DD74F36-9084-4C69-999A-D9C247761E61}" destId="{431BC3C5-444B-4124-896E-42786EABEAC6}" srcOrd="5" destOrd="0" parTransId="{6B492691-C92B-4FE2-99D5-9B7907A7ABA2}" sibTransId="{8DEC8430-3A8F-49EC-B584-F306D7EA90BC}"/>
    <dgm:cxn modelId="{6C2A93E4-9ACF-49D8-B307-4BCAE7138CFE}" type="presOf" srcId="{55DDFD2A-5E15-4298-BCB5-5933CACCA943}" destId="{907E89A9-DBD4-458D-9015-2D77B35F0DEA}" srcOrd="0" destOrd="0" presId="urn:microsoft.com/office/officeart/2005/8/layout/cycle6"/>
    <dgm:cxn modelId="{7A9F7DE6-D15A-4DA8-BDCD-6A92C36C7E5D}" srcId="{0DD74F36-9084-4C69-999A-D9C247761E61}" destId="{A79D61A8-E349-4A82-9800-65833947EBAE}" srcOrd="1" destOrd="0" parTransId="{860BE964-8D4C-415D-922C-E539F59804CF}" sibTransId="{53E8BDAD-7B21-488E-A6AD-B5236212C93D}"/>
    <dgm:cxn modelId="{FF562837-A8E3-44FB-8CEB-C86890692DBF}" type="presParOf" srcId="{FF258805-D735-4D23-9791-3FDE5573AD94}" destId="{1E9CB80A-19C6-4753-AB32-FEC0F1816C01}" srcOrd="0" destOrd="0" presId="urn:microsoft.com/office/officeart/2005/8/layout/cycle6"/>
    <dgm:cxn modelId="{F9CFB532-7FE9-46C6-8391-1D2EBF5BAFF6}" type="presParOf" srcId="{FF258805-D735-4D23-9791-3FDE5573AD94}" destId="{A664C391-AE33-4AC5-A1C0-B3F60CE1A595}" srcOrd="1" destOrd="0" presId="urn:microsoft.com/office/officeart/2005/8/layout/cycle6"/>
    <dgm:cxn modelId="{7F808ADC-5F3A-4696-BD93-7D536F6E93A1}" type="presParOf" srcId="{FF258805-D735-4D23-9791-3FDE5573AD94}" destId="{CD8A1790-27E4-44F3-9A6A-0D1B5C8BF41B}" srcOrd="2" destOrd="0" presId="urn:microsoft.com/office/officeart/2005/8/layout/cycle6"/>
    <dgm:cxn modelId="{34B1739E-ACA0-413D-9BF2-91FC4A6A07E0}" type="presParOf" srcId="{FF258805-D735-4D23-9791-3FDE5573AD94}" destId="{0FDCBC7C-0EBB-4D2E-91BD-EEFC1EEA950E}" srcOrd="3" destOrd="0" presId="urn:microsoft.com/office/officeart/2005/8/layout/cycle6"/>
    <dgm:cxn modelId="{8366F954-8943-409B-ADA2-E0E633847702}" type="presParOf" srcId="{FF258805-D735-4D23-9791-3FDE5573AD94}" destId="{10955B36-8509-408C-A54E-7DA785E6D0BD}" srcOrd="4" destOrd="0" presId="urn:microsoft.com/office/officeart/2005/8/layout/cycle6"/>
    <dgm:cxn modelId="{7C23F236-1477-4E89-950C-DF5FAAF4DE9F}" type="presParOf" srcId="{FF258805-D735-4D23-9791-3FDE5573AD94}" destId="{E7EE8674-674E-42CA-B7B7-B92471091AF1}" srcOrd="5" destOrd="0" presId="urn:microsoft.com/office/officeart/2005/8/layout/cycle6"/>
    <dgm:cxn modelId="{382CD894-190D-43AA-ABFD-1A772A807DF6}" type="presParOf" srcId="{FF258805-D735-4D23-9791-3FDE5573AD94}" destId="{16A38FD2-0C39-4209-9B5E-73627B848AFA}" srcOrd="6" destOrd="0" presId="urn:microsoft.com/office/officeart/2005/8/layout/cycle6"/>
    <dgm:cxn modelId="{DEFAE56D-6D1C-4C86-A42F-EC0306F00BFC}" type="presParOf" srcId="{FF258805-D735-4D23-9791-3FDE5573AD94}" destId="{DC23C575-657F-4AFD-BA7F-E48112751FC3}" srcOrd="7" destOrd="0" presId="urn:microsoft.com/office/officeart/2005/8/layout/cycle6"/>
    <dgm:cxn modelId="{634C20FF-DA29-496E-A183-B5E3376AFD6F}" type="presParOf" srcId="{FF258805-D735-4D23-9791-3FDE5573AD94}" destId="{B2822DDA-6EE8-480A-A3BD-FFB059978A70}" srcOrd="8" destOrd="0" presId="urn:microsoft.com/office/officeart/2005/8/layout/cycle6"/>
    <dgm:cxn modelId="{7E2157AE-CD51-47A0-AF0C-5C3823F66559}" type="presParOf" srcId="{FF258805-D735-4D23-9791-3FDE5573AD94}" destId="{5D284CEE-529E-4B10-A401-248E3E85C5DD}" srcOrd="9" destOrd="0" presId="urn:microsoft.com/office/officeart/2005/8/layout/cycle6"/>
    <dgm:cxn modelId="{1522A8FE-D40E-461B-86E8-458FCAB0EBC9}" type="presParOf" srcId="{FF258805-D735-4D23-9791-3FDE5573AD94}" destId="{1FD542BC-D404-45F8-AC82-0FB8055A506E}" srcOrd="10" destOrd="0" presId="urn:microsoft.com/office/officeart/2005/8/layout/cycle6"/>
    <dgm:cxn modelId="{7FDD31D8-A166-416A-A7BE-753353519C46}" type="presParOf" srcId="{FF258805-D735-4D23-9791-3FDE5573AD94}" destId="{05B81566-A2C6-4CC0-8CC5-3764771A4BAB}" srcOrd="11" destOrd="0" presId="urn:microsoft.com/office/officeart/2005/8/layout/cycle6"/>
    <dgm:cxn modelId="{A567ABC7-0372-4561-91B3-F97E913A763E}" type="presParOf" srcId="{FF258805-D735-4D23-9791-3FDE5573AD94}" destId="{7B9BD038-5830-4B5E-BED7-C8DB938B2ED6}" srcOrd="12" destOrd="0" presId="urn:microsoft.com/office/officeart/2005/8/layout/cycle6"/>
    <dgm:cxn modelId="{4EEFC052-2F76-42FC-9385-F0EBB28B2C07}" type="presParOf" srcId="{FF258805-D735-4D23-9791-3FDE5573AD94}" destId="{43335722-F6CD-4CFC-8527-EC661646AFB8}" srcOrd="13" destOrd="0" presId="urn:microsoft.com/office/officeart/2005/8/layout/cycle6"/>
    <dgm:cxn modelId="{38A3580A-6EB4-4801-A094-442D1EE4449A}" type="presParOf" srcId="{FF258805-D735-4D23-9791-3FDE5573AD94}" destId="{907E89A9-DBD4-458D-9015-2D77B35F0DEA}" srcOrd="14" destOrd="0" presId="urn:microsoft.com/office/officeart/2005/8/layout/cycle6"/>
    <dgm:cxn modelId="{395B9FB0-A380-472F-B7BB-E21BDC58A778}" type="presParOf" srcId="{FF258805-D735-4D23-9791-3FDE5573AD94}" destId="{3A98A368-AA70-4EE2-B5A2-6C52438098ED}" srcOrd="15" destOrd="0" presId="urn:microsoft.com/office/officeart/2005/8/layout/cycle6"/>
    <dgm:cxn modelId="{4AF4E745-AAB6-4970-8AD2-6654BE34EFD3}" type="presParOf" srcId="{FF258805-D735-4D23-9791-3FDE5573AD94}" destId="{1D341037-6CCC-4AE7-9B0C-64F93BEEED99}" srcOrd="16" destOrd="0" presId="urn:microsoft.com/office/officeart/2005/8/layout/cycle6"/>
    <dgm:cxn modelId="{E5C98E06-FDE2-41E3-845A-1B57862BC620}" type="presParOf" srcId="{FF258805-D735-4D23-9791-3FDE5573AD94}" destId="{1E03CCBE-FEA5-41EC-A1A4-BEAD311F51C3}" srcOrd="17" destOrd="0" presId="urn:microsoft.com/office/officeart/2005/8/layout/cycle6"/>
    <dgm:cxn modelId="{C36C8089-A9D4-480F-85B1-95EED8AF8D96}" type="presParOf" srcId="{FF258805-D735-4D23-9791-3FDE5573AD94}" destId="{B939E317-1844-4782-A34F-E4920DA83DC5}" srcOrd="18" destOrd="0" presId="urn:microsoft.com/office/officeart/2005/8/layout/cycle6"/>
    <dgm:cxn modelId="{D9A2617B-E5E5-49A2-BA69-051B08B21DEF}" type="presParOf" srcId="{FF258805-D735-4D23-9791-3FDE5573AD94}" destId="{6133629B-550A-455B-9D46-6E746BAC305D}" srcOrd="19" destOrd="0" presId="urn:microsoft.com/office/officeart/2005/8/layout/cycle6"/>
    <dgm:cxn modelId="{98444522-66CA-426A-AA1E-94067D92A519}" type="presParOf" srcId="{FF258805-D735-4D23-9791-3FDE5573AD94}" destId="{6610FD15-9ECA-453B-8A63-868A0B8476E6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69CF9-93FE-438D-9B02-4E86E32B9263}">
      <dsp:nvSpPr>
        <dsp:cNvPr id="0" name=""/>
        <dsp:cNvSpPr/>
      </dsp:nvSpPr>
      <dsp:spPr>
        <a:xfrm>
          <a:off x="3429" y="12722"/>
          <a:ext cx="3343274" cy="13373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Financial Audit</a:t>
          </a:r>
          <a:endParaRPr lang="en-US" sz="3000" b="1" kern="12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3429" y="12722"/>
        <a:ext cx="3343274" cy="1337309"/>
      </dsp:txXfrm>
    </dsp:sp>
    <dsp:sp modelId="{E89068C4-596F-43A9-8DBF-D2C597621171}">
      <dsp:nvSpPr>
        <dsp:cNvPr id="0" name=""/>
        <dsp:cNvSpPr/>
      </dsp:nvSpPr>
      <dsp:spPr>
        <a:xfrm>
          <a:off x="3429" y="1350032"/>
          <a:ext cx="3343274" cy="247324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2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Economic cost of disasters</a:t>
          </a: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2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Impact of disasters on financial statements to be considered, where relevant</a:t>
          </a:r>
        </a:p>
      </dsp:txBody>
      <dsp:txXfrm>
        <a:off x="3429" y="1350032"/>
        <a:ext cx="3343274" cy="2473244"/>
      </dsp:txXfrm>
    </dsp:sp>
    <dsp:sp modelId="{9BF5A321-DBF1-4EFC-8966-0CBF616BB314}">
      <dsp:nvSpPr>
        <dsp:cNvPr id="0" name=""/>
        <dsp:cNvSpPr/>
      </dsp:nvSpPr>
      <dsp:spPr>
        <a:xfrm>
          <a:off x="3814762" y="12722"/>
          <a:ext cx="3343274" cy="13373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Performance Audit</a:t>
          </a:r>
          <a:endParaRPr lang="en-US" sz="3000" b="1" kern="1200">
            <a:solidFill>
              <a:prstClr val="white"/>
            </a:solidFill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3814762" y="12722"/>
        <a:ext cx="3343274" cy="1337309"/>
      </dsp:txXfrm>
    </dsp:sp>
    <dsp:sp modelId="{824E4CE8-6890-41D4-94EF-226E7BB758D1}">
      <dsp:nvSpPr>
        <dsp:cNvPr id="0" name=""/>
        <dsp:cNvSpPr/>
      </dsp:nvSpPr>
      <dsp:spPr>
        <a:xfrm>
          <a:off x="3814762" y="1350032"/>
          <a:ext cx="3343274" cy="247324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2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Financial performance of DRR investments to reduce disaster risk and impact of climate change</a:t>
          </a:r>
        </a:p>
      </dsp:txBody>
      <dsp:txXfrm>
        <a:off x="3814762" y="1350032"/>
        <a:ext cx="3343274" cy="2473244"/>
      </dsp:txXfrm>
    </dsp:sp>
    <dsp:sp modelId="{6C408627-4391-413F-ABAC-2697B4045508}">
      <dsp:nvSpPr>
        <dsp:cNvPr id="0" name=""/>
        <dsp:cNvSpPr/>
      </dsp:nvSpPr>
      <dsp:spPr>
        <a:xfrm>
          <a:off x="7626096" y="12722"/>
          <a:ext cx="3343274" cy="13373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Compliance Audit</a:t>
          </a:r>
        </a:p>
      </dsp:txBody>
      <dsp:txXfrm>
        <a:off x="7626096" y="12722"/>
        <a:ext cx="3343274" cy="1337309"/>
      </dsp:txXfrm>
    </dsp:sp>
    <dsp:sp modelId="{4F61AC91-2F52-44A9-A775-D805FCF491FF}">
      <dsp:nvSpPr>
        <dsp:cNvPr id="0" name=""/>
        <dsp:cNvSpPr/>
      </dsp:nvSpPr>
      <dsp:spPr>
        <a:xfrm>
          <a:off x="7626096" y="1350032"/>
          <a:ext cx="3343274" cy="247324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22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Auditing risk-based measures in development planning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22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Shift from reactive crises management to proactive risk management </a:t>
          </a:r>
        </a:p>
      </dsp:txBody>
      <dsp:txXfrm>
        <a:off x="7626096" y="1350032"/>
        <a:ext cx="3343274" cy="24732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9914D-B4B2-44E6-960B-BAE54A790E14}">
      <dsp:nvSpPr>
        <dsp:cNvPr id="0" name=""/>
        <dsp:cNvSpPr/>
      </dsp:nvSpPr>
      <dsp:spPr>
        <a:xfrm>
          <a:off x="1041628" y="1342842"/>
          <a:ext cx="1950766" cy="130116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Global Stocktake of the Paris Agreement</a:t>
          </a:r>
        </a:p>
      </dsp:txBody>
      <dsp:txXfrm>
        <a:off x="1353750" y="1342842"/>
        <a:ext cx="1638643" cy="1301161"/>
      </dsp:txXfrm>
    </dsp:sp>
    <dsp:sp modelId="{1FE89513-2CC1-4634-8215-29952E1F9C15}">
      <dsp:nvSpPr>
        <dsp:cNvPr id="0" name=""/>
        <dsp:cNvSpPr/>
      </dsp:nvSpPr>
      <dsp:spPr>
        <a:xfrm>
          <a:off x="1041628" y="2820076"/>
          <a:ext cx="1950766" cy="1301161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Midterm Review of the Sendai Framework</a:t>
          </a:r>
        </a:p>
      </dsp:txBody>
      <dsp:txXfrm>
        <a:off x="1353750" y="2820076"/>
        <a:ext cx="1638643" cy="1301161"/>
      </dsp:txXfrm>
    </dsp:sp>
    <dsp:sp modelId="{8906287F-E043-4C45-B181-F3CF7997B4B5}">
      <dsp:nvSpPr>
        <dsp:cNvPr id="0" name=""/>
        <dsp:cNvSpPr/>
      </dsp:nvSpPr>
      <dsp:spPr>
        <a:xfrm>
          <a:off x="1219" y="822637"/>
          <a:ext cx="1300510" cy="13005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Progress Review</a:t>
          </a:r>
        </a:p>
      </dsp:txBody>
      <dsp:txXfrm>
        <a:off x="191674" y="1013092"/>
        <a:ext cx="919600" cy="919600"/>
      </dsp:txXfrm>
    </dsp:sp>
    <dsp:sp modelId="{3C0B9A91-273F-4845-8BAA-B1E610388446}">
      <dsp:nvSpPr>
        <dsp:cNvPr id="0" name=""/>
        <dsp:cNvSpPr/>
      </dsp:nvSpPr>
      <dsp:spPr>
        <a:xfrm>
          <a:off x="4292905" y="1590479"/>
          <a:ext cx="1950766" cy="1528148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Global Goal on Adaptation &amp;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National Adaptation Plans</a:t>
          </a:r>
        </a:p>
      </dsp:txBody>
      <dsp:txXfrm>
        <a:off x="4605027" y="1590479"/>
        <a:ext cx="1638643" cy="1528148"/>
      </dsp:txXfrm>
    </dsp:sp>
    <dsp:sp modelId="{64C954F9-C13D-41E4-8B5E-A1CFED73C83A}">
      <dsp:nvSpPr>
        <dsp:cNvPr id="0" name=""/>
        <dsp:cNvSpPr/>
      </dsp:nvSpPr>
      <dsp:spPr>
        <a:xfrm>
          <a:off x="3252496" y="822637"/>
          <a:ext cx="1397671" cy="13005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Adaptation</a:t>
          </a:r>
        </a:p>
      </dsp:txBody>
      <dsp:txXfrm>
        <a:off x="3457180" y="1013092"/>
        <a:ext cx="988303" cy="919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9914D-B4B2-44E6-960B-BAE54A790E14}">
      <dsp:nvSpPr>
        <dsp:cNvPr id="0" name=""/>
        <dsp:cNvSpPr/>
      </dsp:nvSpPr>
      <dsp:spPr>
        <a:xfrm>
          <a:off x="940171" y="723145"/>
          <a:ext cx="1760758" cy="117442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Executive Committee of the Warsaw International Mechanism</a:t>
          </a:r>
        </a:p>
      </dsp:txBody>
      <dsp:txXfrm>
        <a:off x="1221893" y="723145"/>
        <a:ext cx="1479036" cy="1174425"/>
      </dsp:txXfrm>
    </dsp:sp>
    <dsp:sp modelId="{19B06921-3EA2-4A92-B426-D37BBBA6AC21}">
      <dsp:nvSpPr>
        <dsp:cNvPr id="0" name=""/>
        <dsp:cNvSpPr/>
      </dsp:nvSpPr>
      <dsp:spPr>
        <a:xfrm>
          <a:off x="940171" y="1897571"/>
          <a:ext cx="1760758" cy="117442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2139862"/>
              <a:satOff val="2102"/>
              <a:lumOff val="7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Santiago network</a:t>
          </a:r>
        </a:p>
      </dsp:txBody>
      <dsp:txXfrm>
        <a:off x="1221893" y="1897571"/>
        <a:ext cx="1479036" cy="1174425"/>
      </dsp:txXfrm>
    </dsp:sp>
    <dsp:sp modelId="{1FE89513-2CC1-4634-8215-29952E1F9C15}">
      <dsp:nvSpPr>
        <dsp:cNvPr id="0" name=""/>
        <dsp:cNvSpPr/>
      </dsp:nvSpPr>
      <dsp:spPr>
        <a:xfrm>
          <a:off x="940171" y="3071997"/>
          <a:ext cx="1760758" cy="1174425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4279725"/>
              <a:satOff val="4205"/>
              <a:lumOff val="14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Fund for Responding to Loss &amp; Damage</a:t>
          </a:r>
        </a:p>
      </dsp:txBody>
      <dsp:txXfrm>
        <a:off x="1221893" y="3071997"/>
        <a:ext cx="1479036" cy="1174425"/>
      </dsp:txXfrm>
    </dsp:sp>
    <dsp:sp modelId="{8906287F-E043-4C45-B181-F3CF7997B4B5}">
      <dsp:nvSpPr>
        <dsp:cNvPr id="0" name=""/>
        <dsp:cNvSpPr/>
      </dsp:nvSpPr>
      <dsp:spPr>
        <a:xfrm>
          <a:off x="1100" y="253610"/>
          <a:ext cx="1173838" cy="117383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Loss &amp; Damage</a:t>
          </a:r>
        </a:p>
      </dsp:txBody>
      <dsp:txXfrm>
        <a:off x="173005" y="425515"/>
        <a:ext cx="830028" cy="830028"/>
      </dsp:txXfrm>
    </dsp:sp>
    <dsp:sp modelId="{3C0B9A91-273F-4845-8BAA-B1E610388446}">
      <dsp:nvSpPr>
        <dsp:cNvPr id="0" name=""/>
        <dsp:cNvSpPr/>
      </dsp:nvSpPr>
      <dsp:spPr>
        <a:xfrm>
          <a:off x="3874768" y="723145"/>
          <a:ext cx="1760758" cy="1174425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6419587"/>
              <a:satOff val="6307"/>
              <a:lumOff val="21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Adaptation &amp; Loss &amp; damage data</a:t>
          </a:r>
        </a:p>
      </dsp:txBody>
      <dsp:txXfrm>
        <a:off x="4156490" y="723145"/>
        <a:ext cx="1479036" cy="1174425"/>
      </dsp:txXfrm>
    </dsp:sp>
    <dsp:sp modelId="{7B3CDBFA-9784-488F-8A25-F7CC8DA09931}">
      <dsp:nvSpPr>
        <dsp:cNvPr id="0" name=""/>
        <dsp:cNvSpPr/>
      </dsp:nvSpPr>
      <dsp:spPr>
        <a:xfrm>
          <a:off x="3874768" y="1897571"/>
          <a:ext cx="1760758" cy="1174425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8559449"/>
              <a:satOff val="8409"/>
              <a:lumOff val="2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Early Warnings for All</a:t>
          </a:r>
        </a:p>
      </dsp:txBody>
      <dsp:txXfrm>
        <a:off x="4156490" y="1897571"/>
        <a:ext cx="1479036" cy="1174425"/>
      </dsp:txXfrm>
    </dsp:sp>
    <dsp:sp modelId="{64C954F9-C13D-41E4-8B5E-A1CFED73C83A}">
      <dsp:nvSpPr>
        <dsp:cNvPr id="0" name=""/>
        <dsp:cNvSpPr/>
      </dsp:nvSpPr>
      <dsp:spPr>
        <a:xfrm>
          <a:off x="2935697" y="253610"/>
          <a:ext cx="1173838" cy="1173838"/>
        </a:xfrm>
        <a:prstGeom prst="ellipse">
          <a:avLst/>
        </a:prstGeom>
        <a:solidFill>
          <a:schemeClr val="accent5">
            <a:hueOff val="-8465316"/>
            <a:satOff val="-25163"/>
            <a:lumOff val="1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Data &amp; Early Warnings</a:t>
          </a:r>
        </a:p>
      </dsp:txBody>
      <dsp:txXfrm>
        <a:off x="3107602" y="425515"/>
        <a:ext cx="830028" cy="8300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1F72D-8ADF-4E22-9EB1-5A3DCC8BC723}">
      <dsp:nvSpPr>
        <dsp:cNvPr id="0" name=""/>
        <dsp:cNvSpPr/>
      </dsp:nvSpPr>
      <dsp:spPr>
        <a:xfrm>
          <a:off x="2850461" y="1605067"/>
          <a:ext cx="1220577" cy="12205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Adaptation Cycle targets</a:t>
          </a:r>
        </a:p>
      </dsp:txBody>
      <dsp:txXfrm>
        <a:off x="3029210" y="1783816"/>
        <a:ext cx="863079" cy="863079"/>
      </dsp:txXfrm>
    </dsp:sp>
    <dsp:sp modelId="{33CA6FE8-7F8D-4AD4-A99A-68D7363B909A}">
      <dsp:nvSpPr>
        <dsp:cNvPr id="0" name=""/>
        <dsp:cNvSpPr/>
      </dsp:nvSpPr>
      <dsp:spPr>
        <a:xfrm rot="16200000">
          <a:off x="3276414" y="1404860"/>
          <a:ext cx="368670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368670" y="15871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3451533" y="1411515"/>
        <a:ext cx="18433" cy="18433"/>
      </dsp:txXfrm>
    </dsp:sp>
    <dsp:sp modelId="{1AA56481-40C8-472D-8280-EE47BE4D3A2D}">
      <dsp:nvSpPr>
        <dsp:cNvPr id="0" name=""/>
        <dsp:cNvSpPr/>
      </dsp:nvSpPr>
      <dsp:spPr>
        <a:xfrm>
          <a:off x="2850461" y="15819"/>
          <a:ext cx="1220577" cy="12205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Impact, vulnerability and risk assessment</a:t>
          </a:r>
        </a:p>
      </dsp:txBody>
      <dsp:txXfrm>
        <a:off x="3029210" y="194568"/>
        <a:ext cx="863079" cy="863079"/>
      </dsp:txXfrm>
    </dsp:sp>
    <dsp:sp modelId="{87881044-F252-4491-9CF4-959874D68A39}">
      <dsp:nvSpPr>
        <dsp:cNvPr id="0" name=""/>
        <dsp:cNvSpPr/>
      </dsp:nvSpPr>
      <dsp:spPr>
        <a:xfrm>
          <a:off x="4071038" y="2199484"/>
          <a:ext cx="368670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368670" y="15871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4246157" y="2206139"/>
        <a:ext cx="18433" cy="18433"/>
      </dsp:txXfrm>
    </dsp:sp>
    <dsp:sp modelId="{5D6E5DDA-8E9D-4A84-B71F-D0F88EE12055}">
      <dsp:nvSpPr>
        <dsp:cNvPr id="0" name=""/>
        <dsp:cNvSpPr/>
      </dsp:nvSpPr>
      <dsp:spPr>
        <a:xfrm>
          <a:off x="4439708" y="1605067"/>
          <a:ext cx="1220577" cy="12205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Planning</a:t>
          </a:r>
        </a:p>
      </dsp:txBody>
      <dsp:txXfrm>
        <a:off x="4618457" y="1783816"/>
        <a:ext cx="863079" cy="863079"/>
      </dsp:txXfrm>
    </dsp:sp>
    <dsp:sp modelId="{94AC2368-B22F-4F3E-8F41-C37109589CA5}">
      <dsp:nvSpPr>
        <dsp:cNvPr id="0" name=""/>
        <dsp:cNvSpPr/>
      </dsp:nvSpPr>
      <dsp:spPr>
        <a:xfrm rot="5400000">
          <a:off x="3276414" y="2994108"/>
          <a:ext cx="368670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368670" y="15871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3451533" y="3000763"/>
        <a:ext cx="18433" cy="18433"/>
      </dsp:txXfrm>
    </dsp:sp>
    <dsp:sp modelId="{9325D74A-65BF-458E-92C7-16115AF6BED8}">
      <dsp:nvSpPr>
        <dsp:cNvPr id="0" name=""/>
        <dsp:cNvSpPr/>
      </dsp:nvSpPr>
      <dsp:spPr>
        <a:xfrm>
          <a:off x="2850461" y="3194314"/>
          <a:ext cx="1220577" cy="12205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Implementation</a:t>
          </a:r>
        </a:p>
      </dsp:txBody>
      <dsp:txXfrm>
        <a:off x="3029210" y="3373063"/>
        <a:ext cx="863079" cy="863079"/>
      </dsp:txXfrm>
    </dsp:sp>
    <dsp:sp modelId="{6250D0F1-924B-467E-88AA-8790B0BC86A9}">
      <dsp:nvSpPr>
        <dsp:cNvPr id="0" name=""/>
        <dsp:cNvSpPr/>
      </dsp:nvSpPr>
      <dsp:spPr>
        <a:xfrm rot="10800000">
          <a:off x="2481791" y="2199484"/>
          <a:ext cx="368670" cy="31742"/>
        </a:xfrm>
        <a:custGeom>
          <a:avLst/>
          <a:gdLst/>
          <a:ahLst/>
          <a:cxnLst/>
          <a:rect l="0" t="0" r="0" b="0"/>
          <a:pathLst>
            <a:path>
              <a:moveTo>
                <a:pt x="0" y="15871"/>
              </a:moveTo>
              <a:lnTo>
                <a:pt x="368670" y="15871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 rot="10800000">
        <a:off x="2656909" y="2206139"/>
        <a:ext cx="18433" cy="18433"/>
      </dsp:txXfrm>
    </dsp:sp>
    <dsp:sp modelId="{E8EDF13A-8D26-4EFC-809E-43F470E82580}">
      <dsp:nvSpPr>
        <dsp:cNvPr id="0" name=""/>
        <dsp:cNvSpPr/>
      </dsp:nvSpPr>
      <dsp:spPr>
        <a:xfrm>
          <a:off x="1261213" y="1605067"/>
          <a:ext cx="1220577" cy="12205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Monitoring, evaluation &amp; learning</a:t>
          </a:r>
        </a:p>
      </dsp:txBody>
      <dsp:txXfrm>
        <a:off x="1439962" y="1783816"/>
        <a:ext cx="863079" cy="8630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CB80A-19C6-4753-AB32-FEC0F1816C01}">
      <dsp:nvSpPr>
        <dsp:cNvPr id="0" name=""/>
        <dsp:cNvSpPr/>
      </dsp:nvSpPr>
      <dsp:spPr>
        <a:xfrm>
          <a:off x="3416101" y="2747"/>
          <a:ext cx="1295796" cy="8422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Water supply and sanitation</a:t>
          </a:r>
        </a:p>
      </dsp:txBody>
      <dsp:txXfrm>
        <a:off x="3457217" y="43863"/>
        <a:ext cx="1213564" cy="760035"/>
      </dsp:txXfrm>
    </dsp:sp>
    <dsp:sp modelId="{CD8A1790-27E4-44F3-9A6A-0D1B5C8BF41B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3060992" y="91351"/>
              </a:moveTo>
              <a:arcTo wR="2404512" hR="2404512" stAng="17150643" swAng="125662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DCBC7C-0EBB-4D2E-91BD-EEFC1EEA950E}">
      <dsp:nvSpPr>
        <dsp:cNvPr id="0" name=""/>
        <dsp:cNvSpPr/>
      </dsp:nvSpPr>
      <dsp:spPr>
        <a:xfrm>
          <a:off x="5296025" y="908071"/>
          <a:ext cx="1295796" cy="8422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Food and agricultural production</a:t>
          </a:r>
        </a:p>
      </dsp:txBody>
      <dsp:txXfrm>
        <a:off x="5337141" y="949187"/>
        <a:ext cx="1213564" cy="760035"/>
      </dsp:txXfrm>
    </dsp:sp>
    <dsp:sp modelId="{E7EE8674-674E-42CA-B7B7-B92471091AF1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4559244" y="1337362"/>
              </a:moveTo>
              <a:arcTo wR="2404512" hR="2404512" stAng="20019161" swAng="172635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38FD2-0C39-4209-9B5E-73627B848AFA}">
      <dsp:nvSpPr>
        <dsp:cNvPr id="0" name=""/>
        <dsp:cNvSpPr/>
      </dsp:nvSpPr>
      <dsp:spPr>
        <a:xfrm>
          <a:off x="5760327" y="2942314"/>
          <a:ext cx="1295796" cy="8422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Health impacts and health services</a:t>
          </a:r>
        </a:p>
      </dsp:txBody>
      <dsp:txXfrm>
        <a:off x="5801443" y="2983430"/>
        <a:ext cx="1213564" cy="760035"/>
      </dsp:txXfrm>
    </dsp:sp>
    <dsp:sp modelId="{B2822DDA-6EE8-480A-A3BD-FFB059978A70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4606879" y="3369529"/>
              </a:moveTo>
              <a:arcTo wR="2404512" hR="2404512" stAng="1419703" swAng="13587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84CEE-529E-4B10-A401-248E3E85C5DD}">
      <dsp:nvSpPr>
        <dsp:cNvPr id="0" name=""/>
        <dsp:cNvSpPr/>
      </dsp:nvSpPr>
      <dsp:spPr>
        <a:xfrm>
          <a:off x="4459380" y="4573651"/>
          <a:ext cx="1295796" cy="8422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Ecosystems &amp; biodiversity</a:t>
          </a:r>
        </a:p>
      </dsp:txBody>
      <dsp:txXfrm>
        <a:off x="4500496" y="4614767"/>
        <a:ext cx="1213564" cy="760035"/>
      </dsp:txXfrm>
    </dsp:sp>
    <dsp:sp modelId="{05B81566-A2C6-4CC0-8CC5-3764771A4BAB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2792090" y="4777582"/>
              </a:moveTo>
              <a:arcTo wR="2404512" hR="2404512" stAng="4843449" swAng="111310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BD038-5830-4B5E-BED7-C8DB938B2ED6}">
      <dsp:nvSpPr>
        <dsp:cNvPr id="0" name=""/>
        <dsp:cNvSpPr/>
      </dsp:nvSpPr>
      <dsp:spPr>
        <a:xfrm>
          <a:off x="2372822" y="4573651"/>
          <a:ext cx="1295796" cy="8422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Infrastructure and human settlements </a:t>
          </a:r>
        </a:p>
      </dsp:txBody>
      <dsp:txXfrm>
        <a:off x="2413938" y="4614767"/>
        <a:ext cx="1213564" cy="760035"/>
      </dsp:txXfrm>
    </dsp:sp>
    <dsp:sp modelId="{907E89A9-DBD4-458D-9015-2D77B35F0DEA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743522" y="4143130"/>
              </a:moveTo>
              <a:arcTo wR="2404512" hR="2404512" stAng="8021515" swAng="13587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98A368-AA70-4EE2-B5A2-6C52438098ED}">
      <dsp:nvSpPr>
        <dsp:cNvPr id="0" name=""/>
        <dsp:cNvSpPr/>
      </dsp:nvSpPr>
      <dsp:spPr>
        <a:xfrm>
          <a:off x="1071875" y="2942314"/>
          <a:ext cx="1295796" cy="8422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Poverty eradication and livelihoods</a:t>
          </a:r>
        </a:p>
      </dsp:txBody>
      <dsp:txXfrm>
        <a:off x="1112991" y="2983430"/>
        <a:ext cx="1213564" cy="760035"/>
      </dsp:txXfrm>
    </dsp:sp>
    <dsp:sp modelId="{1E03CCBE-FEA5-41EC-A1A4-BEAD311F51C3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2153" y="2506260"/>
              </a:moveTo>
              <a:arcTo wR="2404512" hR="2404512" stAng="10654486" swAng="172635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9E317-1844-4782-A34F-E4920DA83DC5}">
      <dsp:nvSpPr>
        <dsp:cNvPr id="0" name=""/>
        <dsp:cNvSpPr/>
      </dsp:nvSpPr>
      <dsp:spPr>
        <a:xfrm>
          <a:off x="1536178" y="908071"/>
          <a:ext cx="1295796" cy="8422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Cultural heritage and knowledge</a:t>
          </a:r>
        </a:p>
      </dsp:txBody>
      <dsp:txXfrm>
        <a:off x="1577294" y="949187"/>
        <a:ext cx="1213564" cy="760035"/>
      </dsp:txXfrm>
    </dsp:sp>
    <dsp:sp modelId="{6610FD15-9ECA-453B-8A63-868A0B8476E6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964563" y="478836"/>
              </a:moveTo>
              <a:arcTo wR="2404512" hR="2404512" stAng="13992733" swAng="125662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710CE-38C2-42C8-BC2A-911376A4BD4C}" type="datetimeFigureOut">
              <a:rPr lang="en-DE" smtClean="0"/>
              <a:t>07/01/2025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DABD9-B336-4E6D-95CC-423C5F3A89C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7209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b="0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8CB188-3BCF-E145-90C3-B097D63711F6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257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8CB188-3BCF-E145-90C3-B097D63711F6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492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DABD9-B336-4E6D-95CC-423C5F3A89CA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7108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AA4CD4-F8DC-43C7-AEA0-1AB391994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926" y="2082562"/>
            <a:ext cx="5735396" cy="3027351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 rot="10800000">
            <a:off x="-7847" y="-32464"/>
            <a:ext cx="12199845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-7840" y="3491791"/>
            <a:ext cx="12199841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tx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B66B94-C877-4044-B876-FF4AAD4F5EA5}"/>
              </a:ext>
            </a:extLst>
          </p:cNvPr>
          <p:cNvCxnSpPr>
            <a:cxnSpLocks/>
          </p:cNvCxnSpPr>
          <p:nvPr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59389535-DF29-43CF-AD8B-3ACEDD3DEBF5}"/>
              </a:ext>
            </a:extLst>
          </p:cNvPr>
          <p:cNvSpPr/>
          <p:nvPr userDrawn="1"/>
        </p:nvSpPr>
        <p:spPr>
          <a:xfrm rot="10800000">
            <a:off x="-105765" y="-32464"/>
            <a:ext cx="12368281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98D6954-A659-46FC-BD3B-3B4758E64D85}"/>
              </a:ext>
            </a:extLst>
          </p:cNvPr>
          <p:cNvSpPr/>
          <p:nvPr userDrawn="1"/>
        </p:nvSpPr>
        <p:spPr>
          <a:xfrm>
            <a:off x="-105761" y="3491791"/>
            <a:ext cx="12368280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E91A68-2DA0-4E92-9F63-DD5E502E8E5B}"/>
              </a:ext>
            </a:extLst>
          </p:cNvPr>
          <p:cNvCxnSpPr>
            <a:cxnSpLocks/>
          </p:cNvCxnSpPr>
          <p:nvPr userDrawn="1"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341" y="1234786"/>
            <a:ext cx="10262423" cy="513301"/>
          </a:xfrm>
        </p:spPr>
        <p:txBody>
          <a:bodyPr lIns="0"/>
          <a:lstStyle>
            <a:lvl1pPr marL="0" indent="0" algn="l">
              <a:buNone/>
              <a:defRPr sz="3628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14680" indent="0" algn="ctr">
              <a:buNone/>
              <a:defRPr/>
            </a:lvl2pPr>
            <a:lvl3pPr marL="829361" indent="0" algn="ctr">
              <a:buNone/>
              <a:defRPr/>
            </a:lvl3pPr>
            <a:lvl4pPr marL="1244041" indent="0" algn="ctr">
              <a:buNone/>
              <a:defRPr/>
            </a:lvl4pPr>
            <a:lvl5pPr marL="1658722" indent="0" algn="ctr">
              <a:buNone/>
              <a:defRPr/>
            </a:lvl5pPr>
            <a:lvl6pPr marL="2073402" indent="0" algn="ctr">
              <a:buNone/>
              <a:defRPr/>
            </a:lvl6pPr>
            <a:lvl7pPr marL="2488082" indent="0" algn="ctr">
              <a:buNone/>
              <a:defRPr/>
            </a:lvl7pPr>
            <a:lvl8pPr marL="2902763" indent="0" algn="ctr">
              <a:buNone/>
              <a:defRPr/>
            </a:lvl8pPr>
            <a:lvl9pPr marL="3317443" indent="0" algn="ctr">
              <a:buNone/>
              <a:defRPr/>
            </a:lvl9pPr>
          </a:lstStyle>
          <a:p>
            <a:r>
              <a:rPr lang="en-US" noProof="0"/>
              <a:t>Click to edit Master sub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D506E1F-D43F-4BC0-B6C5-83FE34B4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2885142"/>
            <a:ext cx="6870867" cy="413237"/>
          </a:xfrm>
        </p:spPr>
        <p:txBody>
          <a:bodyPr/>
          <a:lstStyle>
            <a:lvl1pPr marL="0" indent="0">
              <a:buNone/>
              <a:defRPr sz="1451"/>
            </a:lvl1pPr>
          </a:lstStyle>
          <a:p>
            <a:pPr lvl="0"/>
            <a:r>
              <a:rPr lang="en-US"/>
              <a:t>Click to add date and location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05A334-CBC2-402C-960C-D114601DD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41" y="2188098"/>
            <a:ext cx="8702366" cy="413236"/>
          </a:xfrm>
        </p:spPr>
        <p:txBody>
          <a:bodyPr/>
          <a:lstStyle>
            <a:lvl1pPr marL="0" indent="0">
              <a:buNone/>
              <a:defRPr sz="1814"/>
            </a:lvl1pPr>
          </a:lstStyle>
          <a:p>
            <a:pPr lvl="0"/>
            <a:r>
              <a:rPr lang="en-US"/>
              <a:t>Click to add sub title</a:t>
            </a:r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6C33C9-ABE4-43A5-B0FF-13A62E979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5375">
            <a:off x="-222048" y="4450284"/>
            <a:ext cx="12600855" cy="39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ECCFEA-6503-E643-87D0-F9E8119EB1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3DE04C-0088-4344-9218-C912EF058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59276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4" orient="horz" pos="4105">
          <p15:clr>
            <a:srgbClr val="FBAE40"/>
          </p15:clr>
        </p15:guide>
        <p15:guide id="5" orient="horz" pos="4468">
          <p15:clr>
            <a:srgbClr val="FBAE40"/>
          </p15:clr>
        </p15:guide>
        <p15:guide id="6" pos="3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7909DBB1-1DE0-49CA-A73D-BBE4D3FA6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132" y="1831529"/>
            <a:ext cx="5974868" cy="42053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841" y="3491791"/>
            <a:ext cx="12199841" cy="3362445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tx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B66B94-C877-4044-B876-FF4AAD4F5EA5}"/>
              </a:ext>
            </a:extLst>
          </p:cNvPr>
          <p:cNvCxnSpPr>
            <a:cxnSpLocks/>
          </p:cNvCxnSpPr>
          <p:nvPr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59389535-DF29-43CF-AD8B-3ACEDD3DEBF5}"/>
              </a:ext>
            </a:extLst>
          </p:cNvPr>
          <p:cNvSpPr/>
          <p:nvPr userDrawn="1"/>
        </p:nvSpPr>
        <p:spPr>
          <a:xfrm rot="10800000">
            <a:off x="-13991" y="-53931"/>
            <a:ext cx="12205991" cy="472695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98D6954-A659-46FC-BD3B-3B4758E64D85}"/>
              </a:ext>
            </a:extLst>
          </p:cNvPr>
          <p:cNvSpPr/>
          <p:nvPr userDrawn="1"/>
        </p:nvSpPr>
        <p:spPr>
          <a:xfrm>
            <a:off x="1" y="3564908"/>
            <a:ext cx="12191999" cy="3274078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E91A68-2DA0-4E92-9F63-DD5E502E8E5B}"/>
              </a:ext>
            </a:extLst>
          </p:cNvPr>
          <p:cNvCxnSpPr>
            <a:cxnSpLocks/>
          </p:cNvCxnSpPr>
          <p:nvPr userDrawn="1"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341" y="1234786"/>
            <a:ext cx="10262423" cy="513301"/>
          </a:xfrm>
        </p:spPr>
        <p:txBody>
          <a:bodyPr lIns="0"/>
          <a:lstStyle>
            <a:lvl1pPr marL="0" indent="0" algn="l">
              <a:buNone/>
              <a:defRPr sz="3628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14680" indent="0" algn="ctr">
              <a:buNone/>
              <a:defRPr/>
            </a:lvl2pPr>
            <a:lvl3pPr marL="829361" indent="0" algn="ctr">
              <a:buNone/>
              <a:defRPr/>
            </a:lvl3pPr>
            <a:lvl4pPr marL="1244041" indent="0" algn="ctr">
              <a:buNone/>
              <a:defRPr/>
            </a:lvl4pPr>
            <a:lvl5pPr marL="1658722" indent="0" algn="ctr">
              <a:buNone/>
              <a:defRPr/>
            </a:lvl5pPr>
            <a:lvl6pPr marL="2073402" indent="0" algn="ctr">
              <a:buNone/>
              <a:defRPr/>
            </a:lvl6pPr>
            <a:lvl7pPr marL="2488082" indent="0" algn="ctr">
              <a:buNone/>
              <a:defRPr/>
            </a:lvl7pPr>
            <a:lvl8pPr marL="2902763" indent="0" algn="ctr">
              <a:buNone/>
              <a:defRPr/>
            </a:lvl8pPr>
            <a:lvl9pPr marL="3317443" indent="0" algn="ctr">
              <a:buNone/>
              <a:defRPr/>
            </a:lvl9pPr>
          </a:lstStyle>
          <a:p>
            <a:r>
              <a:rPr lang="en-US" noProof="0"/>
              <a:t>Click to edit Master sub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D506E1F-D43F-4BC0-B6C5-83FE34B4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2885142"/>
            <a:ext cx="6870867" cy="413237"/>
          </a:xfrm>
        </p:spPr>
        <p:txBody>
          <a:bodyPr/>
          <a:lstStyle>
            <a:lvl1pPr marL="0" indent="0">
              <a:buNone/>
              <a:defRPr sz="1451"/>
            </a:lvl1pPr>
          </a:lstStyle>
          <a:p>
            <a:pPr lvl="0"/>
            <a:r>
              <a:rPr lang="en-US"/>
              <a:t>Click to add date and location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05A334-CBC2-402C-960C-D114601DD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41" y="2188098"/>
            <a:ext cx="8702366" cy="413236"/>
          </a:xfrm>
        </p:spPr>
        <p:txBody>
          <a:bodyPr/>
          <a:lstStyle>
            <a:lvl1pPr marL="0" indent="0">
              <a:buNone/>
              <a:defRPr sz="1814"/>
            </a:lvl1pPr>
          </a:lstStyle>
          <a:p>
            <a:pPr lvl="0"/>
            <a:r>
              <a:rPr lang="en-US"/>
              <a:t>Click to add sub title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ECCFEA-6503-E643-87D0-F9E8119EB1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3DE04C-0088-4344-9218-C912EF0585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  <p:pic>
        <p:nvPicPr>
          <p:cNvPr id="26" name="Picture 2" descr="Barre.jpg">
            <a:extLst>
              <a:ext uri="{FF2B5EF4-FFF2-40B4-BE49-F238E27FC236}">
                <a16:creationId xmlns:a16="http://schemas.microsoft.com/office/drawing/2014/main" id="{123627CA-019A-434A-909D-28526E3346E4}"/>
              </a:ext>
            </a:extLst>
          </p:cNvPr>
          <p:cNvPicPr preferRelativeResize="0"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8066">
            <a:off x="-113425" y="4473036"/>
            <a:ext cx="12404859" cy="8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636012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4" orient="horz" pos="4105">
          <p15:clr>
            <a:srgbClr val="FBAE40"/>
          </p15:clr>
        </p15:guide>
        <p15:guide id="5" orient="horz" pos="4468">
          <p15:clr>
            <a:srgbClr val="FBAE40"/>
          </p15:clr>
        </p15:guide>
        <p15:guide id="6" pos="3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7B95CB-A06B-4A4C-9C1A-60F6F15B7EEB}"/>
              </a:ext>
            </a:extLst>
          </p:cNvPr>
          <p:cNvSpPr/>
          <p:nvPr userDrawn="1"/>
        </p:nvSpPr>
        <p:spPr>
          <a:xfrm>
            <a:off x="-91714" y="-32463"/>
            <a:ext cx="12425493" cy="5579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7" name="Rectangle 6"/>
          <p:cNvSpPr/>
          <p:nvPr/>
        </p:nvSpPr>
        <p:spPr>
          <a:xfrm>
            <a:off x="-7840" y="3491791"/>
            <a:ext cx="12199841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341" y="1234786"/>
            <a:ext cx="10262423" cy="513301"/>
          </a:xfrm>
        </p:spPr>
        <p:txBody>
          <a:bodyPr lIns="0"/>
          <a:lstStyle>
            <a:lvl1pPr marL="0" indent="0" algn="l">
              <a:buNone/>
              <a:defRPr sz="3628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14680" indent="0" algn="ctr">
              <a:buNone/>
              <a:defRPr/>
            </a:lvl2pPr>
            <a:lvl3pPr marL="829361" indent="0" algn="ctr">
              <a:buNone/>
              <a:defRPr/>
            </a:lvl3pPr>
            <a:lvl4pPr marL="1244041" indent="0" algn="ctr">
              <a:buNone/>
              <a:defRPr/>
            </a:lvl4pPr>
            <a:lvl5pPr marL="1658722" indent="0" algn="ctr">
              <a:buNone/>
              <a:defRPr/>
            </a:lvl5pPr>
            <a:lvl6pPr marL="2073402" indent="0" algn="ctr">
              <a:buNone/>
              <a:defRPr/>
            </a:lvl6pPr>
            <a:lvl7pPr marL="2488082" indent="0" algn="ctr">
              <a:buNone/>
              <a:defRPr/>
            </a:lvl7pPr>
            <a:lvl8pPr marL="2902763" indent="0" algn="ctr">
              <a:buNone/>
              <a:defRPr/>
            </a:lvl8pPr>
            <a:lvl9pPr marL="3317443" indent="0" algn="ctr">
              <a:buNone/>
              <a:defRPr/>
            </a:lvl9pPr>
          </a:lstStyle>
          <a:p>
            <a:r>
              <a:rPr lang="en-US" noProof="0"/>
              <a:t>Click to edit Master sub title style</a:t>
            </a:r>
          </a:p>
        </p:txBody>
      </p:sp>
      <p:pic>
        <p:nvPicPr>
          <p:cNvPr id="10" name="Picture 2" descr="Barre.jpg"/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3514">
            <a:off x="-206705" y="4422494"/>
            <a:ext cx="12655476" cy="7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B66B94-C877-4044-B876-FF4AAD4F5EA5}"/>
              </a:ext>
            </a:extLst>
          </p:cNvPr>
          <p:cNvCxnSpPr>
            <a:cxnSpLocks/>
          </p:cNvCxnSpPr>
          <p:nvPr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D506E1F-D43F-4BC0-B6C5-83FE34B4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2885142"/>
            <a:ext cx="6870867" cy="413237"/>
          </a:xfrm>
        </p:spPr>
        <p:txBody>
          <a:bodyPr/>
          <a:lstStyle>
            <a:lvl1pPr marL="0" indent="0">
              <a:buNone/>
              <a:defRPr sz="1451"/>
            </a:lvl1pPr>
          </a:lstStyle>
          <a:p>
            <a:pPr lvl="0"/>
            <a:r>
              <a:rPr lang="en-US"/>
              <a:t>Click to add date and location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05A334-CBC2-402C-960C-D114601DD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41" y="2188098"/>
            <a:ext cx="8702366" cy="413236"/>
          </a:xfrm>
        </p:spPr>
        <p:txBody>
          <a:bodyPr/>
          <a:lstStyle>
            <a:lvl1pPr marL="0" indent="0">
              <a:buNone/>
              <a:defRPr sz="1814"/>
            </a:lvl1pPr>
          </a:lstStyle>
          <a:p>
            <a:pPr lvl="0"/>
            <a:r>
              <a:rPr lang="en-US"/>
              <a:t>Click to add sub title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500A10-74F5-4DAD-8993-91DD1932EFF9}"/>
              </a:ext>
            </a:extLst>
          </p:cNvPr>
          <p:cNvSpPr/>
          <p:nvPr/>
        </p:nvSpPr>
        <p:spPr>
          <a:xfrm>
            <a:off x="266944" y="816575"/>
            <a:ext cx="1970385" cy="19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6209D3-735C-4987-9DB6-A9557D366E03}"/>
              </a:ext>
            </a:extLst>
          </p:cNvPr>
          <p:cNvSpPr/>
          <p:nvPr/>
        </p:nvSpPr>
        <p:spPr>
          <a:xfrm>
            <a:off x="0" y="-32463"/>
            <a:ext cx="12192000" cy="29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248333E-F58B-430B-B3ED-0D190676FF1E}"/>
              </a:ext>
            </a:extLst>
          </p:cNvPr>
          <p:cNvSpPr/>
          <p:nvPr userDrawn="1"/>
        </p:nvSpPr>
        <p:spPr>
          <a:xfrm>
            <a:off x="-91714" y="3491791"/>
            <a:ext cx="12425493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pic>
        <p:nvPicPr>
          <p:cNvPr id="14" name="Picture 2" descr="Barre.jpg">
            <a:extLst>
              <a:ext uri="{FF2B5EF4-FFF2-40B4-BE49-F238E27FC236}">
                <a16:creationId xmlns:a16="http://schemas.microsoft.com/office/drawing/2014/main" id="{F89D6C16-9223-47AA-AE6C-C0E4481E886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3514">
            <a:off x="-206705" y="4422494"/>
            <a:ext cx="12655476" cy="7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26EBEF-24C4-4B3D-8F79-5020FF8937D4}"/>
              </a:ext>
            </a:extLst>
          </p:cNvPr>
          <p:cNvCxnSpPr>
            <a:cxnSpLocks/>
          </p:cNvCxnSpPr>
          <p:nvPr userDrawn="1"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E1EC887-81B1-4886-842B-BA3CA50FEFA4}"/>
              </a:ext>
            </a:extLst>
          </p:cNvPr>
          <p:cNvSpPr/>
          <p:nvPr userDrawn="1"/>
        </p:nvSpPr>
        <p:spPr>
          <a:xfrm>
            <a:off x="266944" y="816575"/>
            <a:ext cx="1970385" cy="19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2366D8-6B51-44EE-A61D-9BE6765ADAEE}"/>
              </a:ext>
            </a:extLst>
          </p:cNvPr>
          <p:cNvSpPr/>
          <p:nvPr userDrawn="1"/>
        </p:nvSpPr>
        <p:spPr>
          <a:xfrm>
            <a:off x="0" y="-32463"/>
            <a:ext cx="12192000" cy="29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2D8295-2FCE-4D5E-BA7F-A048F0DD0B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90" y="-163468"/>
            <a:ext cx="9984887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254A17-4723-AA44-8BDB-3EC9BF21DD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EA595F-DE1D-4E40-ACAC-9D47F876D5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0987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4105">
          <p15:clr>
            <a:srgbClr val="FBAE40"/>
          </p15:clr>
        </p15:guide>
        <p15:guide id="2" orient="horz" pos="4468">
          <p15:clr>
            <a:srgbClr val="FBAE40"/>
          </p15:clr>
        </p15:guide>
        <p15:guide id="3" pos="3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noProof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11010" indent="-311010">
              <a:buClr>
                <a:srgbClr val="FF9933"/>
              </a:buClr>
              <a:buFont typeface="Wingdings" panose="05000000000000000000" pitchFamily="2" charset="2"/>
              <a:buChar char="§"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725691" indent="-311010">
              <a:buClr>
                <a:srgbClr val="004084"/>
              </a:buClr>
              <a:buFont typeface="Roboto" panose="02000000000000000000" pitchFamily="2" charset="0"/>
              <a:buChar char="−"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088536" indent="-259175">
              <a:buFont typeface="Roboto" panose="02000000000000000000" pitchFamily="2" charset="0"/>
              <a:buChar char="−"/>
              <a:defRPr sz="1600" i="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46757909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11010" indent="-311010">
              <a:buClr>
                <a:srgbClr val="FF9933"/>
              </a:buClr>
              <a:buFont typeface="Wingdings" panose="05000000000000000000" pitchFamily="2" charset="2"/>
              <a:buChar char="§"/>
              <a:defRPr sz="2177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725691" indent="-311010">
              <a:buClr>
                <a:schemeClr val="bg1"/>
              </a:buClr>
              <a:buFont typeface="Roboto" panose="02000000000000000000" pitchFamily="2" charset="0"/>
              <a:buChar char="−"/>
              <a:defRPr sz="1814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088536" indent="-259175">
              <a:buFont typeface="Roboto" panose="02000000000000000000" pitchFamily="2" charset="0"/>
              <a:buChar char="−"/>
              <a:defRPr sz="145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B9F130-5DD9-49B1-9915-84C423056C0E}"/>
              </a:ext>
            </a:extLst>
          </p:cNvPr>
          <p:cNvCxnSpPr>
            <a:cxnSpLocks/>
          </p:cNvCxnSpPr>
          <p:nvPr userDrawn="1"/>
        </p:nvCxnSpPr>
        <p:spPr>
          <a:xfrm>
            <a:off x="629337" y="947196"/>
            <a:ext cx="1381068" cy="0"/>
          </a:xfrm>
          <a:prstGeom prst="line">
            <a:avLst/>
          </a:prstGeom>
          <a:ln w="571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478405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963" y="163468"/>
            <a:ext cx="10972076" cy="78372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7009746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with UN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672CB-8785-4463-9030-C4587EEF7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90" y="-163468"/>
            <a:ext cx="998488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963" y="163468"/>
            <a:ext cx="10972076" cy="78372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53977056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0EB3C3-6AB0-4A5B-A95B-D8185DB5F033}"/>
              </a:ext>
            </a:extLst>
          </p:cNvPr>
          <p:cNvSpPr/>
          <p:nvPr userDrawn="1"/>
        </p:nvSpPr>
        <p:spPr>
          <a:xfrm>
            <a:off x="349043" y="751264"/>
            <a:ext cx="2134584" cy="391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</p:spTree>
    <p:extLst>
      <p:ext uri="{BB962C8B-B14F-4D97-AF65-F5344CB8AC3E}">
        <p14:creationId xmlns:p14="http://schemas.microsoft.com/office/powerpoint/2010/main" val="1754478967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962" y="1339059"/>
            <a:ext cx="5399159" cy="4833616"/>
          </a:xfrm>
        </p:spPr>
        <p:txBody>
          <a:bodyPr/>
          <a:lstStyle>
            <a:lvl1pPr>
              <a:defRPr sz="1814"/>
            </a:lvl1pPr>
            <a:lvl2pPr>
              <a:defRPr sz="1451"/>
            </a:lvl2pPr>
            <a:lvl3pPr>
              <a:defRPr sz="1361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  <a:p>
            <a:pPr lvl="1"/>
            <a:r>
              <a:rPr lang="fr-CH"/>
              <a:t>Second </a:t>
            </a:r>
            <a:r>
              <a:rPr lang="fr-CH" err="1"/>
              <a:t>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2879" y="1339059"/>
            <a:ext cx="5399160" cy="4833616"/>
          </a:xfrm>
        </p:spPr>
        <p:txBody>
          <a:bodyPr/>
          <a:lstStyle>
            <a:lvl1pPr>
              <a:defRPr sz="1814"/>
            </a:lvl1pPr>
            <a:lvl2pPr>
              <a:defRPr sz="1451"/>
            </a:lvl2pPr>
            <a:lvl3pPr>
              <a:defRPr sz="1361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  <a:p>
            <a:pPr lvl="1"/>
            <a:r>
              <a:rPr lang="fr-CH"/>
              <a:t>Second </a:t>
            </a:r>
            <a:r>
              <a:rPr lang="fr-CH" err="1"/>
              <a:t>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24088875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963" y="1926855"/>
            <a:ext cx="5254219" cy="4245821"/>
          </a:xfrm>
        </p:spPr>
        <p:txBody>
          <a:bodyPr/>
          <a:lstStyle>
            <a:lvl1pPr>
              <a:defRPr sz="1633"/>
            </a:lvl1pPr>
            <a:lvl2pPr>
              <a:defRPr sz="1270"/>
            </a:lvl2pPr>
            <a:lvl3pPr>
              <a:defRPr sz="1361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  <a:p>
            <a:pPr lvl="1"/>
            <a:r>
              <a:rPr lang="fr-CH"/>
              <a:t>Second </a:t>
            </a:r>
            <a:r>
              <a:rPr lang="fr-CH" err="1"/>
              <a:t>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27820" y="1926855"/>
            <a:ext cx="5254219" cy="4245821"/>
          </a:xfrm>
        </p:spPr>
        <p:txBody>
          <a:bodyPr/>
          <a:lstStyle>
            <a:lvl1pPr>
              <a:defRPr sz="1633"/>
            </a:lvl1pPr>
            <a:lvl2pPr>
              <a:defRPr sz="1270"/>
            </a:lvl2pPr>
            <a:lvl3pPr>
              <a:defRPr sz="1361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  <a:p>
            <a:pPr lvl="1"/>
            <a:r>
              <a:rPr lang="fr-CH"/>
              <a:t>Second </a:t>
            </a:r>
            <a:r>
              <a:rPr lang="fr-CH" err="1"/>
              <a:t>level</a:t>
            </a:r>
            <a:endParaRPr lang="fr-CH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EC4B88-2B9B-4B17-8EB4-8D6A873AC9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962" y="1339060"/>
            <a:ext cx="5239740" cy="522666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633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69BACE-1B3A-4C7D-81B9-7CF8A9937B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2298" y="1351154"/>
            <a:ext cx="5254219" cy="522666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633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291534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963" y="1339059"/>
            <a:ext cx="5814435" cy="4833616"/>
          </a:xfrm>
        </p:spPr>
        <p:txBody>
          <a:bodyPr/>
          <a:lstStyle>
            <a:lvl1pPr>
              <a:defRPr sz="1814"/>
            </a:lvl1pPr>
            <a:lvl2pPr>
              <a:defRPr sz="1451"/>
            </a:lvl2pPr>
            <a:lvl3pPr>
              <a:defRPr sz="1361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  <a:p>
            <a:pPr lvl="1"/>
            <a:r>
              <a:rPr lang="fr-CH"/>
              <a:t>Second </a:t>
            </a:r>
            <a:r>
              <a:rPr lang="fr-CH" err="1"/>
              <a:t>level</a:t>
            </a:r>
            <a:endParaRPr lang="fr-CH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57C79FE-5112-4BC6-8CBC-E4199CDA9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2260" y="1339059"/>
            <a:ext cx="5239740" cy="5518941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2540">
                <a:latin typeface="Roboto Slab" pitchFamily="2" charset="0"/>
                <a:ea typeface="Roboto Slab" pitchFamily="2" charset="0"/>
                <a:cs typeface="Roboto Black" panose="02000000000000000000" pitchFamily="2" charset="0"/>
              </a:defRPr>
            </a:lvl1pPr>
          </a:lstStyle>
          <a:p>
            <a:pPr lvl="0"/>
            <a:r>
              <a:rPr lang="en-US">
                <a:latin typeface="Roboto Slab" pitchFamily="2" charset="0"/>
                <a:ea typeface="Roboto Slab" pitchFamily="2" charset="0"/>
              </a:rPr>
              <a:t>Insert quote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876421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4ED434B6-E5C8-4B87-9246-77439CB3D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760" y="1404371"/>
            <a:ext cx="12368279" cy="5453630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 rot="10800000">
            <a:off x="-7847" y="-32464"/>
            <a:ext cx="12199845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-7840" y="3491791"/>
            <a:ext cx="12199841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tx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B66B94-C877-4044-B876-FF4AAD4F5EA5}"/>
              </a:ext>
            </a:extLst>
          </p:cNvPr>
          <p:cNvCxnSpPr>
            <a:cxnSpLocks/>
          </p:cNvCxnSpPr>
          <p:nvPr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59389535-DF29-43CF-AD8B-3ACEDD3DEBF5}"/>
              </a:ext>
            </a:extLst>
          </p:cNvPr>
          <p:cNvSpPr/>
          <p:nvPr userDrawn="1"/>
        </p:nvSpPr>
        <p:spPr>
          <a:xfrm rot="10800000">
            <a:off x="-105765" y="-32464"/>
            <a:ext cx="12368281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98D6954-A659-46FC-BD3B-3B4758E64D85}"/>
              </a:ext>
            </a:extLst>
          </p:cNvPr>
          <p:cNvSpPr/>
          <p:nvPr userDrawn="1"/>
        </p:nvSpPr>
        <p:spPr>
          <a:xfrm>
            <a:off x="-105761" y="3491791"/>
            <a:ext cx="12368280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E91A68-2DA0-4E92-9F63-DD5E502E8E5B}"/>
              </a:ext>
            </a:extLst>
          </p:cNvPr>
          <p:cNvCxnSpPr>
            <a:cxnSpLocks/>
          </p:cNvCxnSpPr>
          <p:nvPr userDrawn="1"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341" y="1234786"/>
            <a:ext cx="10262423" cy="513301"/>
          </a:xfrm>
        </p:spPr>
        <p:txBody>
          <a:bodyPr lIns="0"/>
          <a:lstStyle>
            <a:lvl1pPr marL="0" indent="0" algn="l">
              <a:buNone/>
              <a:defRPr sz="3628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14680" indent="0" algn="ctr">
              <a:buNone/>
              <a:defRPr/>
            </a:lvl2pPr>
            <a:lvl3pPr marL="829361" indent="0" algn="ctr">
              <a:buNone/>
              <a:defRPr/>
            </a:lvl3pPr>
            <a:lvl4pPr marL="1244041" indent="0" algn="ctr">
              <a:buNone/>
              <a:defRPr/>
            </a:lvl4pPr>
            <a:lvl5pPr marL="1658722" indent="0" algn="ctr">
              <a:buNone/>
              <a:defRPr/>
            </a:lvl5pPr>
            <a:lvl6pPr marL="2073402" indent="0" algn="ctr">
              <a:buNone/>
              <a:defRPr/>
            </a:lvl6pPr>
            <a:lvl7pPr marL="2488082" indent="0" algn="ctr">
              <a:buNone/>
              <a:defRPr/>
            </a:lvl7pPr>
            <a:lvl8pPr marL="2902763" indent="0" algn="ctr">
              <a:buNone/>
              <a:defRPr/>
            </a:lvl8pPr>
            <a:lvl9pPr marL="3317443" indent="0" algn="ctr">
              <a:buNone/>
              <a:defRPr/>
            </a:lvl9pPr>
          </a:lstStyle>
          <a:p>
            <a:r>
              <a:rPr lang="en-US" noProof="0"/>
              <a:t>Click to edit Master sub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D506E1F-D43F-4BC0-B6C5-83FE34B4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2885142"/>
            <a:ext cx="6870867" cy="413237"/>
          </a:xfrm>
        </p:spPr>
        <p:txBody>
          <a:bodyPr/>
          <a:lstStyle>
            <a:lvl1pPr marL="0" indent="0">
              <a:buNone/>
              <a:defRPr sz="1451"/>
            </a:lvl1pPr>
          </a:lstStyle>
          <a:p>
            <a:pPr lvl="0"/>
            <a:r>
              <a:rPr lang="en-US"/>
              <a:t>Click to add date and location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05A334-CBC2-402C-960C-D114601DD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41" y="2188098"/>
            <a:ext cx="8702366" cy="413236"/>
          </a:xfrm>
        </p:spPr>
        <p:txBody>
          <a:bodyPr/>
          <a:lstStyle>
            <a:lvl1pPr marL="0" indent="0">
              <a:buNone/>
              <a:defRPr sz="1814"/>
            </a:lvl1pPr>
          </a:lstStyle>
          <a:p>
            <a:pPr lvl="0"/>
            <a:r>
              <a:rPr lang="en-US"/>
              <a:t>Click to add sub title</a:t>
            </a:r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6C33C9-ABE4-43A5-B0FF-13A62E979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5375">
            <a:off x="-222048" y="4450284"/>
            <a:ext cx="12600855" cy="39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ECCFEA-6503-E643-87D0-F9E8119EB1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3DE04C-0088-4344-9218-C912EF058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4339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4" orient="horz" pos="4105">
          <p15:clr>
            <a:srgbClr val="FBAE40"/>
          </p15:clr>
        </p15:guide>
        <p15:guide id="5" orient="horz" pos="4468">
          <p15:clr>
            <a:srgbClr val="FBAE40"/>
          </p15:clr>
        </p15:guide>
        <p15:guide id="6" pos="32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5341" y="1987282"/>
            <a:ext cx="3488836" cy="4185393"/>
          </a:xfrm>
        </p:spPr>
        <p:txBody>
          <a:bodyPr/>
          <a:lstStyle>
            <a:lvl1pPr>
              <a:defRPr sz="1361"/>
            </a:lvl1pPr>
            <a:lvl2pPr>
              <a:defRPr sz="1451"/>
            </a:lvl2pPr>
            <a:lvl3pPr>
              <a:defRPr sz="1361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54195" y="1992166"/>
            <a:ext cx="3488836" cy="4185393"/>
          </a:xfrm>
        </p:spPr>
        <p:txBody>
          <a:bodyPr/>
          <a:lstStyle>
            <a:lvl1pPr>
              <a:defRPr sz="1361"/>
            </a:lvl1pPr>
            <a:lvl2pPr marL="414680" indent="0">
              <a:buNone/>
              <a:defRPr sz="1451"/>
            </a:lvl2pPr>
            <a:lvl3pPr>
              <a:defRPr sz="1361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A3925FA-44EE-4ADB-B5D7-7A494E50019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13048" y="1987282"/>
            <a:ext cx="3488836" cy="4185393"/>
          </a:xfrm>
        </p:spPr>
        <p:txBody>
          <a:bodyPr/>
          <a:lstStyle>
            <a:lvl1pPr>
              <a:defRPr sz="1361"/>
            </a:lvl1pPr>
            <a:lvl2pPr marL="414680" indent="0">
              <a:buNone/>
              <a:defRPr sz="1451"/>
            </a:lvl2pPr>
            <a:lvl3pPr>
              <a:defRPr sz="1361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783F8-FF0B-4DA0-BF47-29142C7C6E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963" y="1339060"/>
            <a:ext cx="3489634" cy="522666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45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B23BBB6-5F90-4910-BE9A-C5B89E8D5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53397" y="1339060"/>
            <a:ext cx="3489634" cy="522666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45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2765F02-3919-47A4-9F73-67C270302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839" y="1339060"/>
            <a:ext cx="3489634" cy="522666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45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777694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DF2AB20-FCBB-4948-A30F-DB9864F22E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536181-7F66-4A35-BB4E-14CB07333632}"/>
              </a:ext>
            </a:extLst>
          </p:cNvPr>
          <p:cNvSpPr/>
          <p:nvPr userDrawn="1"/>
        </p:nvSpPr>
        <p:spPr>
          <a:xfrm>
            <a:off x="7081193" y="-32465"/>
            <a:ext cx="5521304" cy="6988237"/>
          </a:xfrm>
          <a:prstGeom prst="rect">
            <a:avLst/>
          </a:prstGeom>
          <a:solidFill>
            <a:schemeClr val="tx1">
              <a:alpha val="7490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pic>
        <p:nvPicPr>
          <p:cNvPr id="15" name="Picture 2" descr="Barre.jpg">
            <a:extLst>
              <a:ext uri="{FF2B5EF4-FFF2-40B4-BE49-F238E27FC236}">
                <a16:creationId xmlns:a16="http://schemas.microsoft.com/office/drawing/2014/main" id="{0144872F-D324-4A2D-BC96-1F0E2AF2167B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46029" y="3420610"/>
            <a:ext cx="6988237" cy="8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A7DBDF-2510-4323-9EEA-C356FA904283}"/>
              </a:ext>
            </a:extLst>
          </p:cNvPr>
          <p:cNvSpPr/>
          <p:nvPr userDrawn="1"/>
        </p:nvSpPr>
        <p:spPr>
          <a:xfrm>
            <a:off x="8775986" y="0"/>
            <a:ext cx="5521304" cy="69882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pic>
        <p:nvPicPr>
          <p:cNvPr id="17" name="Picture 2" descr="Barre.jpg">
            <a:extLst>
              <a:ext uri="{FF2B5EF4-FFF2-40B4-BE49-F238E27FC236}">
                <a16:creationId xmlns:a16="http://schemas.microsoft.com/office/drawing/2014/main" id="{1F7E7EB3-FC25-4644-A6CC-AC095DFAE307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46029" y="3420610"/>
            <a:ext cx="6988237" cy="8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FCC3D49-7EA5-40CE-ADB3-932E19972C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789" y="1796234"/>
            <a:ext cx="4433367" cy="802805"/>
          </a:xfrm>
        </p:spPr>
        <p:txBody>
          <a:bodyPr/>
          <a:lstStyle>
            <a:lvl1pPr>
              <a:defRPr sz="362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Section header</a:t>
            </a:r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CA9A0-535B-4766-9A0A-C2CB6EE8AB14}"/>
              </a:ext>
            </a:extLst>
          </p:cNvPr>
          <p:cNvCxnSpPr>
            <a:cxnSpLocks/>
          </p:cNvCxnSpPr>
          <p:nvPr userDrawn="1"/>
        </p:nvCxnSpPr>
        <p:spPr>
          <a:xfrm>
            <a:off x="7655888" y="3102446"/>
            <a:ext cx="1381068" cy="0"/>
          </a:xfrm>
          <a:prstGeom prst="line">
            <a:avLst/>
          </a:prstGeom>
          <a:ln w="571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712907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at a table&#10;&#10;Description automatically generated">
            <a:extLst>
              <a:ext uri="{FF2B5EF4-FFF2-40B4-BE49-F238E27FC236}">
                <a16:creationId xmlns:a16="http://schemas.microsoft.com/office/drawing/2014/main" id="{4F184ADF-7177-4972-A661-CCE15039B8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864"/>
            <a:ext cx="12602497" cy="6892864"/>
          </a:xfrm>
          <a:prstGeom prst="rect">
            <a:avLst/>
          </a:prstGeom>
        </p:spPr>
      </p:pic>
      <p:pic>
        <p:nvPicPr>
          <p:cNvPr id="6" name="Picture 2" descr="Barre.jpg">
            <a:extLst>
              <a:ext uri="{FF2B5EF4-FFF2-40B4-BE49-F238E27FC236}">
                <a16:creationId xmlns:a16="http://schemas.microsoft.com/office/drawing/2014/main" id="{FF105D64-14DC-4DAB-8124-E32C97FFD34A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94914" y="3371723"/>
            <a:ext cx="6890465" cy="8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684CB2-C51A-43A8-BC20-3B90858B1C04}"/>
              </a:ext>
            </a:extLst>
          </p:cNvPr>
          <p:cNvSpPr/>
          <p:nvPr userDrawn="1"/>
        </p:nvSpPr>
        <p:spPr>
          <a:xfrm>
            <a:off x="7081193" y="-32464"/>
            <a:ext cx="5521304" cy="6890465"/>
          </a:xfrm>
          <a:prstGeom prst="rect">
            <a:avLst/>
          </a:prstGeom>
          <a:solidFill>
            <a:schemeClr val="accent1">
              <a:alpha val="7490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pic>
        <p:nvPicPr>
          <p:cNvPr id="9" name="Picture 2" descr="Barre.jpg">
            <a:extLst>
              <a:ext uri="{FF2B5EF4-FFF2-40B4-BE49-F238E27FC236}">
                <a16:creationId xmlns:a16="http://schemas.microsoft.com/office/drawing/2014/main" id="{B71E18D3-126E-4B5A-A4DE-813CCAF119FD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643993" y="3322644"/>
            <a:ext cx="6792307" cy="8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D16F1-0170-482E-A0D9-57C15FED4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789" y="1796234"/>
            <a:ext cx="4433367" cy="802805"/>
          </a:xfrm>
        </p:spPr>
        <p:txBody>
          <a:bodyPr/>
          <a:lstStyle>
            <a:lvl1pPr>
              <a:defRPr sz="362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Section header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DC353C-DC2B-4B74-A0D2-81C0EA995452}"/>
              </a:ext>
            </a:extLst>
          </p:cNvPr>
          <p:cNvCxnSpPr>
            <a:cxnSpLocks/>
          </p:cNvCxnSpPr>
          <p:nvPr userDrawn="1"/>
        </p:nvCxnSpPr>
        <p:spPr>
          <a:xfrm>
            <a:off x="7655888" y="3102446"/>
            <a:ext cx="1381068" cy="0"/>
          </a:xfrm>
          <a:prstGeom prst="line">
            <a:avLst/>
          </a:prstGeom>
          <a:ln w="571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75888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phere with dots&#10;&#10;Description automatically generated with medium confidence">
            <a:extLst>
              <a:ext uri="{FF2B5EF4-FFF2-40B4-BE49-F238E27FC236}">
                <a16:creationId xmlns:a16="http://schemas.microsoft.com/office/drawing/2014/main" id="{CD37CB9D-2DCB-891D-F427-E747A9ACD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67"/>
            <a:ext cx="12192000" cy="6858000"/>
          </a:xfrm>
          <a:prstGeom prst="rect">
            <a:avLst/>
          </a:prstGeom>
        </p:spPr>
      </p:pic>
      <p:pic>
        <p:nvPicPr>
          <p:cNvPr id="6" name="Picture 2" descr="Barre.jpg">
            <a:extLst>
              <a:ext uri="{FF2B5EF4-FFF2-40B4-BE49-F238E27FC236}">
                <a16:creationId xmlns:a16="http://schemas.microsoft.com/office/drawing/2014/main" id="{FF105D64-14DC-4DAB-8124-E32C97FFD34A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94914" y="3371723"/>
            <a:ext cx="6890465" cy="8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Barre.jpg">
            <a:extLst>
              <a:ext uri="{FF2B5EF4-FFF2-40B4-BE49-F238E27FC236}">
                <a16:creationId xmlns:a16="http://schemas.microsoft.com/office/drawing/2014/main" id="{B71E18D3-126E-4B5A-A4DE-813CCAF119FD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643993" y="3322644"/>
            <a:ext cx="6792307" cy="8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D16F1-0170-482E-A0D9-57C15FED4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789" y="1796234"/>
            <a:ext cx="4433367" cy="802805"/>
          </a:xfrm>
        </p:spPr>
        <p:txBody>
          <a:bodyPr/>
          <a:lstStyle>
            <a:lvl1pPr>
              <a:defRPr sz="362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Section header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DC353C-DC2B-4B74-A0D2-81C0EA995452}"/>
              </a:ext>
            </a:extLst>
          </p:cNvPr>
          <p:cNvCxnSpPr>
            <a:cxnSpLocks/>
          </p:cNvCxnSpPr>
          <p:nvPr userDrawn="1"/>
        </p:nvCxnSpPr>
        <p:spPr>
          <a:xfrm>
            <a:off x="7655888" y="3102446"/>
            <a:ext cx="1381068" cy="0"/>
          </a:xfrm>
          <a:prstGeom prst="line">
            <a:avLst/>
          </a:prstGeom>
          <a:ln w="571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C684CB2-C51A-43A8-BC20-3B90858B1C04}"/>
              </a:ext>
            </a:extLst>
          </p:cNvPr>
          <p:cNvSpPr/>
          <p:nvPr userDrawn="1"/>
        </p:nvSpPr>
        <p:spPr>
          <a:xfrm>
            <a:off x="7081192" y="63968"/>
            <a:ext cx="5213283" cy="6890465"/>
          </a:xfrm>
          <a:prstGeom prst="rect">
            <a:avLst/>
          </a:prstGeom>
          <a:solidFill>
            <a:schemeClr val="accent1">
              <a:alpha val="7490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</p:spTree>
    <p:extLst>
      <p:ext uri="{BB962C8B-B14F-4D97-AF65-F5344CB8AC3E}">
        <p14:creationId xmlns:p14="http://schemas.microsoft.com/office/powerpoint/2010/main" val="1084489683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slide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684CB2-C51A-43A8-BC20-3B90858B1C04}"/>
              </a:ext>
            </a:extLst>
          </p:cNvPr>
          <p:cNvSpPr/>
          <p:nvPr userDrawn="1"/>
        </p:nvSpPr>
        <p:spPr>
          <a:xfrm>
            <a:off x="4947397" y="0"/>
            <a:ext cx="7244604" cy="6858000"/>
          </a:xfrm>
          <a:prstGeom prst="rect">
            <a:avLst/>
          </a:prstGeom>
          <a:solidFill>
            <a:schemeClr val="accent1">
              <a:alpha val="7490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pic>
        <p:nvPicPr>
          <p:cNvPr id="9" name="Picture 2" descr="Barre.jpg">
            <a:extLst>
              <a:ext uri="{FF2B5EF4-FFF2-40B4-BE49-F238E27FC236}">
                <a16:creationId xmlns:a16="http://schemas.microsoft.com/office/drawing/2014/main" id="{B71E18D3-126E-4B5A-A4DE-813CCAF119FD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76953" y="3387559"/>
            <a:ext cx="6858000" cy="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D16F1-0170-482E-A0D9-57C15FED4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3403" y="1796234"/>
            <a:ext cx="5828268" cy="802805"/>
          </a:xfrm>
        </p:spPr>
        <p:txBody>
          <a:bodyPr/>
          <a:lstStyle>
            <a:lvl1pPr>
              <a:defRPr sz="362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Section header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DC353C-DC2B-4B74-A0D2-81C0EA995452}"/>
              </a:ext>
            </a:extLst>
          </p:cNvPr>
          <p:cNvCxnSpPr>
            <a:cxnSpLocks/>
          </p:cNvCxnSpPr>
          <p:nvPr userDrawn="1"/>
        </p:nvCxnSpPr>
        <p:spPr>
          <a:xfrm>
            <a:off x="5685503" y="3102446"/>
            <a:ext cx="1406644" cy="0"/>
          </a:xfrm>
          <a:prstGeom prst="line">
            <a:avLst/>
          </a:prstGeom>
          <a:ln w="571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5BE87-7E74-4FDB-9A75-B1C6D54C55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040" y="4343348"/>
            <a:ext cx="4104974" cy="2089648"/>
          </a:xfrm>
        </p:spPr>
        <p:txBody>
          <a:bodyPr/>
          <a:lstStyle>
            <a:lvl1pPr marL="0" indent="0" algn="r">
              <a:buNone/>
              <a:defRPr sz="254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US"/>
              <a:t>Enter a quote here or an illustration for the section.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386128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7542" y="1992166"/>
            <a:ext cx="10972076" cy="802805"/>
          </a:xfrm>
        </p:spPr>
        <p:txBody>
          <a:bodyPr/>
          <a:lstStyle>
            <a:lvl1pPr algn="ctr">
              <a:defRPr sz="4354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 for your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9338" y="3167757"/>
            <a:ext cx="10972076" cy="1371523"/>
          </a:xfrm>
        </p:spPr>
        <p:txBody>
          <a:bodyPr/>
          <a:lstStyle>
            <a:lvl1pPr marL="0" indent="0" algn="ctr">
              <a:buClr>
                <a:srgbClr val="FF9933"/>
              </a:buClr>
              <a:buFont typeface="Wingdings" panose="05000000000000000000" pitchFamily="2" charset="2"/>
              <a:buNone/>
              <a:defRPr sz="2177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725691" indent="-311010">
              <a:buClr>
                <a:schemeClr val="bg1"/>
              </a:buClr>
              <a:buFont typeface="Roboto" panose="02000000000000000000" pitchFamily="2" charset="0"/>
              <a:buChar char="−"/>
              <a:defRPr sz="1814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088536" indent="-259175">
              <a:buFont typeface="Roboto" panose="02000000000000000000" pitchFamily="2" charset="0"/>
              <a:buChar char="−"/>
              <a:defRPr sz="145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</a:lstStyle>
          <a:p>
            <a:pPr lvl="0"/>
            <a:r>
              <a:rPr lang="en-US" noProof="0"/>
              <a:t>For more information, please contact…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B9F130-5DD9-49B1-9915-84C423056C0E}"/>
              </a:ext>
            </a:extLst>
          </p:cNvPr>
          <p:cNvCxnSpPr>
            <a:cxnSpLocks/>
          </p:cNvCxnSpPr>
          <p:nvPr userDrawn="1"/>
        </p:nvCxnSpPr>
        <p:spPr>
          <a:xfrm>
            <a:off x="629337" y="947196"/>
            <a:ext cx="1381068" cy="0"/>
          </a:xfrm>
          <a:prstGeom prst="line">
            <a:avLst/>
          </a:prstGeom>
          <a:ln w="571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9B37D95-8AB9-421E-9DCF-6094AE93EE3F}"/>
              </a:ext>
            </a:extLst>
          </p:cNvPr>
          <p:cNvSpPr/>
          <p:nvPr userDrawn="1"/>
        </p:nvSpPr>
        <p:spPr>
          <a:xfrm>
            <a:off x="184844" y="685953"/>
            <a:ext cx="2545081" cy="45717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882E2-64D0-449B-A705-6629922E0A1F}"/>
              </a:ext>
            </a:extLst>
          </p:cNvPr>
          <p:cNvSpPr/>
          <p:nvPr userDrawn="1"/>
        </p:nvSpPr>
        <p:spPr>
          <a:xfrm>
            <a:off x="595483" y="6190369"/>
            <a:ext cx="4843722" cy="45717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CEF0ED-072D-BB4A-8905-A384974E2E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30C0F-4EC4-F149-9CB4-E4B58055CC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63410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46595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214EAC1-AD45-4260-83FA-7B4B89ACE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926" y="2082562"/>
            <a:ext cx="5735396" cy="3027351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 rot="10800000">
            <a:off x="-7847" y="-32464"/>
            <a:ext cx="12199845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-7840" y="3491791"/>
            <a:ext cx="12199841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tx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B66B94-C877-4044-B876-FF4AAD4F5EA5}"/>
              </a:ext>
            </a:extLst>
          </p:cNvPr>
          <p:cNvCxnSpPr>
            <a:cxnSpLocks/>
          </p:cNvCxnSpPr>
          <p:nvPr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59389535-DF29-43CF-AD8B-3ACEDD3DEBF5}"/>
              </a:ext>
            </a:extLst>
          </p:cNvPr>
          <p:cNvSpPr/>
          <p:nvPr userDrawn="1"/>
        </p:nvSpPr>
        <p:spPr>
          <a:xfrm rot="10800000">
            <a:off x="-105765" y="-32464"/>
            <a:ext cx="12368281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98D6954-A659-46FC-BD3B-3B4758E64D85}"/>
              </a:ext>
            </a:extLst>
          </p:cNvPr>
          <p:cNvSpPr/>
          <p:nvPr userDrawn="1"/>
        </p:nvSpPr>
        <p:spPr>
          <a:xfrm>
            <a:off x="-105761" y="3491791"/>
            <a:ext cx="12368280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E91A68-2DA0-4E92-9F63-DD5E502E8E5B}"/>
              </a:ext>
            </a:extLst>
          </p:cNvPr>
          <p:cNvCxnSpPr>
            <a:cxnSpLocks/>
          </p:cNvCxnSpPr>
          <p:nvPr userDrawn="1"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341" y="1234786"/>
            <a:ext cx="10262423" cy="513301"/>
          </a:xfrm>
        </p:spPr>
        <p:txBody>
          <a:bodyPr lIns="0"/>
          <a:lstStyle>
            <a:lvl1pPr marL="0" indent="0" algn="l">
              <a:buNone/>
              <a:defRPr sz="3628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14680" indent="0" algn="ctr">
              <a:buNone/>
              <a:defRPr/>
            </a:lvl2pPr>
            <a:lvl3pPr marL="829361" indent="0" algn="ctr">
              <a:buNone/>
              <a:defRPr/>
            </a:lvl3pPr>
            <a:lvl4pPr marL="1244041" indent="0" algn="ctr">
              <a:buNone/>
              <a:defRPr/>
            </a:lvl4pPr>
            <a:lvl5pPr marL="1658722" indent="0" algn="ctr">
              <a:buNone/>
              <a:defRPr/>
            </a:lvl5pPr>
            <a:lvl6pPr marL="2073402" indent="0" algn="ctr">
              <a:buNone/>
              <a:defRPr/>
            </a:lvl6pPr>
            <a:lvl7pPr marL="2488082" indent="0" algn="ctr">
              <a:buNone/>
              <a:defRPr/>
            </a:lvl7pPr>
            <a:lvl8pPr marL="2902763" indent="0" algn="ctr">
              <a:buNone/>
              <a:defRPr/>
            </a:lvl8pPr>
            <a:lvl9pPr marL="3317443" indent="0" algn="ctr">
              <a:buNone/>
              <a:defRPr/>
            </a:lvl9pPr>
          </a:lstStyle>
          <a:p>
            <a:r>
              <a:rPr lang="en-US" noProof="0"/>
              <a:t>Click to edit Master sub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D506E1F-D43F-4BC0-B6C5-83FE34B4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2885142"/>
            <a:ext cx="6870867" cy="413237"/>
          </a:xfrm>
        </p:spPr>
        <p:txBody>
          <a:bodyPr/>
          <a:lstStyle>
            <a:lvl1pPr marL="0" indent="0">
              <a:buNone/>
              <a:defRPr sz="1451"/>
            </a:lvl1pPr>
          </a:lstStyle>
          <a:p>
            <a:pPr lvl="0"/>
            <a:r>
              <a:rPr lang="en-US"/>
              <a:t>Click to add date and location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05A334-CBC2-402C-960C-D114601DD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41" y="2188098"/>
            <a:ext cx="8702366" cy="413236"/>
          </a:xfrm>
        </p:spPr>
        <p:txBody>
          <a:bodyPr/>
          <a:lstStyle>
            <a:lvl1pPr marL="0" indent="0">
              <a:buNone/>
              <a:defRPr sz="1814"/>
            </a:lvl1pPr>
          </a:lstStyle>
          <a:p>
            <a:pPr lvl="0"/>
            <a:r>
              <a:rPr lang="en-US"/>
              <a:t>Click to add sub title</a:t>
            </a:r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6C33C9-ABE4-43A5-B0FF-13A62E979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5375">
            <a:off x="-222048" y="4450284"/>
            <a:ext cx="12600855" cy="39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ECCFEA-6503-E643-87D0-F9E8119EB1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3DE04C-0088-4344-9218-C912EF058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47033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4" orient="horz" pos="4105">
          <p15:clr>
            <a:srgbClr val="FBAE40"/>
          </p15:clr>
        </p15:guide>
        <p15:guide id="5" orient="horz" pos="4468">
          <p15:clr>
            <a:srgbClr val="FBAE40"/>
          </p15:clr>
        </p15:guide>
        <p15:guide id="6" pos="3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next to a window&#10;&#10;Description automatically generated">
            <a:extLst>
              <a:ext uri="{FF2B5EF4-FFF2-40B4-BE49-F238E27FC236}">
                <a16:creationId xmlns:a16="http://schemas.microsoft.com/office/drawing/2014/main" id="{B58092A5-A6F7-4B98-B0F6-F8C233EFB4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47" y="1234786"/>
            <a:ext cx="12202648" cy="5623214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 rot="10800000">
            <a:off x="-7847" y="-32464"/>
            <a:ext cx="12199845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-7840" y="3491791"/>
            <a:ext cx="12199841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tx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pic>
        <p:nvPicPr>
          <p:cNvPr id="10" name="Picture 2" descr="Barre.jpg"/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3514">
            <a:off x="-206705" y="4422494"/>
            <a:ext cx="12655476" cy="7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group of people standing next to a window&#10;&#10;Description automatically generated">
            <a:extLst>
              <a:ext uri="{FF2B5EF4-FFF2-40B4-BE49-F238E27FC236}">
                <a16:creationId xmlns:a16="http://schemas.microsoft.com/office/drawing/2014/main" id="{3D2F4856-0719-4F5D-9647-EBB2F6A71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714" y="1234786"/>
            <a:ext cx="12425493" cy="5623214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702503F4-8106-4EC7-8210-B3758E2BDF8A}"/>
              </a:ext>
            </a:extLst>
          </p:cNvPr>
          <p:cNvSpPr/>
          <p:nvPr userDrawn="1"/>
        </p:nvSpPr>
        <p:spPr>
          <a:xfrm rot="10800000">
            <a:off x="-91718" y="-41478"/>
            <a:ext cx="12425491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BB1A694-5DD8-4777-9B5E-DB51256D0F73}"/>
              </a:ext>
            </a:extLst>
          </p:cNvPr>
          <p:cNvSpPr/>
          <p:nvPr userDrawn="1"/>
        </p:nvSpPr>
        <p:spPr>
          <a:xfrm>
            <a:off x="-91714" y="3491791"/>
            <a:ext cx="12425493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pic>
        <p:nvPicPr>
          <p:cNvPr id="15" name="Picture 2" descr="Barre.jpg">
            <a:extLst>
              <a:ext uri="{FF2B5EF4-FFF2-40B4-BE49-F238E27FC236}">
                <a16:creationId xmlns:a16="http://schemas.microsoft.com/office/drawing/2014/main" id="{36B5C702-5A86-46D5-9957-8253B7F00FB2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3514">
            <a:off x="-206705" y="4422494"/>
            <a:ext cx="12655476" cy="7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341" y="1234786"/>
            <a:ext cx="10262423" cy="513301"/>
          </a:xfrm>
        </p:spPr>
        <p:txBody>
          <a:bodyPr lIns="0"/>
          <a:lstStyle>
            <a:lvl1pPr marL="0" indent="0" algn="l">
              <a:buNone/>
              <a:defRPr sz="3628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14680" indent="0" algn="ctr">
              <a:buNone/>
              <a:defRPr/>
            </a:lvl2pPr>
            <a:lvl3pPr marL="829361" indent="0" algn="ctr">
              <a:buNone/>
              <a:defRPr/>
            </a:lvl3pPr>
            <a:lvl4pPr marL="1244041" indent="0" algn="ctr">
              <a:buNone/>
              <a:defRPr/>
            </a:lvl4pPr>
            <a:lvl5pPr marL="1658722" indent="0" algn="ctr">
              <a:buNone/>
              <a:defRPr/>
            </a:lvl5pPr>
            <a:lvl6pPr marL="2073402" indent="0" algn="ctr">
              <a:buNone/>
              <a:defRPr/>
            </a:lvl6pPr>
            <a:lvl7pPr marL="2488082" indent="0" algn="ctr">
              <a:buNone/>
              <a:defRPr/>
            </a:lvl7pPr>
            <a:lvl8pPr marL="2902763" indent="0" algn="ctr">
              <a:buNone/>
              <a:defRPr/>
            </a:lvl8pPr>
            <a:lvl9pPr marL="3317443" indent="0" algn="ctr">
              <a:buNone/>
              <a:defRPr/>
            </a:lvl9pPr>
          </a:lstStyle>
          <a:p>
            <a:r>
              <a:rPr lang="en-US" noProof="0"/>
              <a:t>Click to edit Master sub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B66B94-C877-4044-B876-FF4AAD4F5EA5}"/>
              </a:ext>
            </a:extLst>
          </p:cNvPr>
          <p:cNvCxnSpPr>
            <a:cxnSpLocks/>
          </p:cNvCxnSpPr>
          <p:nvPr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D506E1F-D43F-4BC0-B6C5-83FE34B4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2885142"/>
            <a:ext cx="6870867" cy="413237"/>
          </a:xfrm>
        </p:spPr>
        <p:txBody>
          <a:bodyPr/>
          <a:lstStyle>
            <a:lvl1pPr marL="0" indent="0">
              <a:buNone/>
              <a:defRPr sz="1451"/>
            </a:lvl1pPr>
          </a:lstStyle>
          <a:p>
            <a:pPr lvl="0"/>
            <a:r>
              <a:rPr lang="en-US"/>
              <a:t>Click to add date and location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05A334-CBC2-402C-960C-D114601DD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41" y="2188098"/>
            <a:ext cx="8702366" cy="413236"/>
          </a:xfrm>
        </p:spPr>
        <p:txBody>
          <a:bodyPr/>
          <a:lstStyle>
            <a:lvl1pPr marL="0" indent="0">
              <a:buNone/>
              <a:defRPr sz="1814"/>
            </a:lvl1pPr>
          </a:lstStyle>
          <a:p>
            <a:pPr lvl="0"/>
            <a:r>
              <a:rPr lang="en-US"/>
              <a:t>Click to add sub title</a:t>
            </a:r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7DB35C-4AAD-46A5-AF6E-35E247A28ABD}"/>
              </a:ext>
            </a:extLst>
          </p:cNvPr>
          <p:cNvCxnSpPr>
            <a:cxnSpLocks/>
          </p:cNvCxnSpPr>
          <p:nvPr userDrawn="1"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B2A115F-BB0F-6E4E-9155-60AD89B590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602C7E-53CE-9241-B7CD-5594F4D5FD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4395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4105">
          <p15:clr>
            <a:srgbClr val="FBAE40"/>
          </p15:clr>
        </p15:guide>
        <p15:guide id="2" orient="horz" pos="4468">
          <p15:clr>
            <a:srgbClr val="FBAE40"/>
          </p15:clr>
        </p15:guide>
        <p15:guide id="3" pos="3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2A428F4-F2E0-4CB3-A0F1-5C94463489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94" y="1567950"/>
            <a:ext cx="7198371" cy="4296047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 rot="10800000">
            <a:off x="-7847" y="-32464"/>
            <a:ext cx="12199845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-7840" y="3491791"/>
            <a:ext cx="12199841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tx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pic>
        <p:nvPicPr>
          <p:cNvPr id="10" name="Picture 2" descr="Barre.jpg"/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3514">
            <a:off x="-206705" y="4422494"/>
            <a:ext cx="12655476" cy="7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702503F4-8106-4EC7-8210-B3758E2BDF8A}"/>
              </a:ext>
            </a:extLst>
          </p:cNvPr>
          <p:cNvSpPr/>
          <p:nvPr userDrawn="1"/>
        </p:nvSpPr>
        <p:spPr>
          <a:xfrm rot="10800000">
            <a:off x="-91718" y="-41478"/>
            <a:ext cx="12425491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BB1A694-5DD8-4777-9B5E-DB51256D0F73}"/>
              </a:ext>
            </a:extLst>
          </p:cNvPr>
          <p:cNvSpPr/>
          <p:nvPr userDrawn="1"/>
        </p:nvSpPr>
        <p:spPr>
          <a:xfrm>
            <a:off x="-91714" y="3491791"/>
            <a:ext cx="12425493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pic>
        <p:nvPicPr>
          <p:cNvPr id="15" name="Picture 2" descr="Barre.jpg">
            <a:extLst>
              <a:ext uri="{FF2B5EF4-FFF2-40B4-BE49-F238E27FC236}">
                <a16:creationId xmlns:a16="http://schemas.microsoft.com/office/drawing/2014/main" id="{36B5C702-5A86-46D5-9957-8253B7F00FB2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3514">
            <a:off x="-206705" y="4422494"/>
            <a:ext cx="12655476" cy="7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341" y="1234786"/>
            <a:ext cx="10262423" cy="513301"/>
          </a:xfrm>
        </p:spPr>
        <p:txBody>
          <a:bodyPr lIns="0"/>
          <a:lstStyle>
            <a:lvl1pPr marL="0" indent="0" algn="l">
              <a:buNone/>
              <a:defRPr sz="3628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14680" indent="0" algn="ctr">
              <a:buNone/>
              <a:defRPr/>
            </a:lvl2pPr>
            <a:lvl3pPr marL="829361" indent="0" algn="ctr">
              <a:buNone/>
              <a:defRPr/>
            </a:lvl3pPr>
            <a:lvl4pPr marL="1244041" indent="0" algn="ctr">
              <a:buNone/>
              <a:defRPr/>
            </a:lvl4pPr>
            <a:lvl5pPr marL="1658722" indent="0" algn="ctr">
              <a:buNone/>
              <a:defRPr/>
            </a:lvl5pPr>
            <a:lvl6pPr marL="2073402" indent="0" algn="ctr">
              <a:buNone/>
              <a:defRPr/>
            </a:lvl6pPr>
            <a:lvl7pPr marL="2488082" indent="0" algn="ctr">
              <a:buNone/>
              <a:defRPr/>
            </a:lvl7pPr>
            <a:lvl8pPr marL="2902763" indent="0" algn="ctr">
              <a:buNone/>
              <a:defRPr/>
            </a:lvl8pPr>
            <a:lvl9pPr marL="3317443" indent="0" algn="ctr">
              <a:buNone/>
              <a:defRPr/>
            </a:lvl9pPr>
          </a:lstStyle>
          <a:p>
            <a:r>
              <a:rPr lang="en-US" noProof="0"/>
              <a:t>Click to edit Master sub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B66B94-C877-4044-B876-FF4AAD4F5EA5}"/>
              </a:ext>
            </a:extLst>
          </p:cNvPr>
          <p:cNvCxnSpPr>
            <a:cxnSpLocks/>
          </p:cNvCxnSpPr>
          <p:nvPr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D506E1F-D43F-4BC0-B6C5-83FE34B4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2885142"/>
            <a:ext cx="6870867" cy="413237"/>
          </a:xfrm>
        </p:spPr>
        <p:txBody>
          <a:bodyPr/>
          <a:lstStyle>
            <a:lvl1pPr marL="0" indent="0">
              <a:buNone/>
              <a:defRPr sz="1451"/>
            </a:lvl1pPr>
          </a:lstStyle>
          <a:p>
            <a:pPr lvl="0"/>
            <a:r>
              <a:rPr lang="en-US"/>
              <a:t>Click to add date and location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05A334-CBC2-402C-960C-D114601DD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41" y="2188098"/>
            <a:ext cx="8702366" cy="413236"/>
          </a:xfrm>
        </p:spPr>
        <p:txBody>
          <a:bodyPr/>
          <a:lstStyle>
            <a:lvl1pPr marL="0" indent="0">
              <a:buNone/>
              <a:defRPr sz="1814"/>
            </a:lvl1pPr>
          </a:lstStyle>
          <a:p>
            <a:pPr lvl="0"/>
            <a:r>
              <a:rPr lang="en-US"/>
              <a:t>Click to add sub title</a:t>
            </a:r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7DB35C-4AAD-46A5-AF6E-35E247A28ABD}"/>
              </a:ext>
            </a:extLst>
          </p:cNvPr>
          <p:cNvCxnSpPr>
            <a:cxnSpLocks/>
          </p:cNvCxnSpPr>
          <p:nvPr userDrawn="1"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B2A115F-BB0F-6E4E-9155-60AD89B590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602C7E-53CE-9241-B7CD-5594F4D5FD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58003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4105">
          <p15:clr>
            <a:srgbClr val="FBAE40"/>
          </p15:clr>
        </p15:guide>
        <p15:guide id="2" orient="horz" pos="4468">
          <p15:clr>
            <a:srgbClr val="FBAE40"/>
          </p15:clr>
        </p15:guide>
        <p15:guide id="3" pos="32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beach near a body of water&#10;&#10;Description automatically generated">
            <a:extLst>
              <a:ext uri="{FF2B5EF4-FFF2-40B4-BE49-F238E27FC236}">
                <a16:creationId xmlns:a16="http://schemas.microsoft.com/office/drawing/2014/main" id="{65A01D7B-E058-4097-80EE-DD44F3195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699" y="1573894"/>
            <a:ext cx="8875301" cy="3971455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 rot="10800000">
            <a:off x="-7847" y="-32464"/>
            <a:ext cx="12199845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-7840" y="3491791"/>
            <a:ext cx="12199841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tx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B66B94-C877-4044-B876-FF4AAD4F5EA5}"/>
              </a:ext>
            </a:extLst>
          </p:cNvPr>
          <p:cNvCxnSpPr>
            <a:cxnSpLocks/>
          </p:cNvCxnSpPr>
          <p:nvPr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59389535-DF29-43CF-AD8B-3ACEDD3DEBF5}"/>
              </a:ext>
            </a:extLst>
          </p:cNvPr>
          <p:cNvSpPr/>
          <p:nvPr userDrawn="1"/>
        </p:nvSpPr>
        <p:spPr>
          <a:xfrm rot="10800000">
            <a:off x="-105765" y="-32464"/>
            <a:ext cx="12368281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98D6954-A659-46FC-BD3B-3B4758E64D85}"/>
              </a:ext>
            </a:extLst>
          </p:cNvPr>
          <p:cNvSpPr/>
          <p:nvPr userDrawn="1"/>
        </p:nvSpPr>
        <p:spPr>
          <a:xfrm>
            <a:off x="-105761" y="3491791"/>
            <a:ext cx="12368280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E91A68-2DA0-4E92-9F63-DD5E502E8E5B}"/>
              </a:ext>
            </a:extLst>
          </p:cNvPr>
          <p:cNvCxnSpPr>
            <a:cxnSpLocks/>
          </p:cNvCxnSpPr>
          <p:nvPr userDrawn="1"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341" y="1234786"/>
            <a:ext cx="10262423" cy="513301"/>
          </a:xfrm>
        </p:spPr>
        <p:txBody>
          <a:bodyPr lIns="0"/>
          <a:lstStyle>
            <a:lvl1pPr marL="0" indent="0" algn="l">
              <a:buNone/>
              <a:defRPr sz="3628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14680" indent="0" algn="ctr">
              <a:buNone/>
              <a:defRPr/>
            </a:lvl2pPr>
            <a:lvl3pPr marL="829361" indent="0" algn="ctr">
              <a:buNone/>
              <a:defRPr/>
            </a:lvl3pPr>
            <a:lvl4pPr marL="1244041" indent="0" algn="ctr">
              <a:buNone/>
              <a:defRPr/>
            </a:lvl4pPr>
            <a:lvl5pPr marL="1658722" indent="0" algn="ctr">
              <a:buNone/>
              <a:defRPr/>
            </a:lvl5pPr>
            <a:lvl6pPr marL="2073402" indent="0" algn="ctr">
              <a:buNone/>
              <a:defRPr/>
            </a:lvl6pPr>
            <a:lvl7pPr marL="2488082" indent="0" algn="ctr">
              <a:buNone/>
              <a:defRPr/>
            </a:lvl7pPr>
            <a:lvl8pPr marL="2902763" indent="0" algn="ctr">
              <a:buNone/>
              <a:defRPr/>
            </a:lvl8pPr>
            <a:lvl9pPr marL="3317443" indent="0" algn="ctr">
              <a:buNone/>
              <a:defRPr/>
            </a:lvl9pPr>
          </a:lstStyle>
          <a:p>
            <a:r>
              <a:rPr lang="en-US" noProof="0"/>
              <a:t>Click to edit Master sub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D506E1F-D43F-4BC0-B6C5-83FE34B4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2885142"/>
            <a:ext cx="6870867" cy="413237"/>
          </a:xfrm>
        </p:spPr>
        <p:txBody>
          <a:bodyPr/>
          <a:lstStyle>
            <a:lvl1pPr marL="0" indent="0">
              <a:buNone/>
              <a:defRPr sz="1451"/>
            </a:lvl1pPr>
          </a:lstStyle>
          <a:p>
            <a:pPr lvl="0"/>
            <a:r>
              <a:rPr lang="en-US"/>
              <a:t>Click to add date and location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05A334-CBC2-402C-960C-D114601DD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41" y="2188098"/>
            <a:ext cx="8702366" cy="413236"/>
          </a:xfrm>
        </p:spPr>
        <p:txBody>
          <a:bodyPr/>
          <a:lstStyle>
            <a:lvl1pPr marL="0" indent="0">
              <a:buNone/>
              <a:defRPr sz="1814"/>
            </a:lvl1pPr>
          </a:lstStyle>
          <a:p>
            <a:pPr lvl="0"/>
            <a:r>
              <a:rPr lang="en-US"/>
              <a:t>Click to add sub title</a:t>
            </a:r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6C33C9-ABE4-43A5-B0FF-13A62E979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5800">
            <a:off x="-223059" y="4442025"/>
            <a:ext cx="12600855" cy="39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ECCFEA-6503-E643-87D0-F9E8119EB1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3DE04C-0088-4344-9218-C912EF058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00018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4" orient="horz" pos="4105">
          <p15:clr>
            <a:srgbClr val="FBAE40"/>
          </p15:clr>
        </p15:guide>
        <p15:guide id="5" orient="horz" pos="4468">
          <p15:clr>
            <a:srgbClr val="FBAE40"/>
          </p15:clr>
        </p15:guide>
        <p15:guide id="6" pos="3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next to a building&#10;&#10;Description automatically generated">
            <a:extLst>
              <a:ext uri="{FF2B5EF4-FFF2-40B4-BE49-F238E27FC236}">
                <a16:creationId xmlns:a16="http://schemas.microsoft.com/office/drawing/2014/main" id="{61925280-81C7-4922-9395-3618716E7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074" y="2496786"/>
            <a:ext cx="6646411" cy="2971443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 rot="10800000">
            <a:off x="-7847" y="-32464"/>
            <a:ext cx="12199845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-7840" y="3491791"/>
            <a:ext cx="12199841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tx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B66B94-C877-4044-B876-FF4AAD4F5EA5}"/>
              </a:ext>
            </a:extLst>
          </p:cNvPr>
          <p:cNvCxnSpPr>
            <a:cxnSpLocks/>
          </p:cNvCxnSpPr>
          <p:nvPr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59389535-DF29-43CF-AD8B-3ACEDD3DEBF5}"/>
              </a:ext>
            </a:extLst>
          </p:cNvPr>
          <p:cNvSpPr/>
          <p:nvPr userDrawn="1"/>
        </p:nvSpPr>
        <p:spPr>
          <a:xfrm rot="10800000">
            <a:off x="-105765" y="-32464"/>
            <a:ext cx="12368281" cy="4898297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98D6954-A659-46FC-BD3B-3B4758E64D85}"/>
              </a:ext>
            </a:extLst>
          </p:cNvPr>
          <p:cNvSpPr/>
          <p:nvPr userDrawn="1"/>
        </p:nvSpPr>
        <p:spPr>
          <a:xfrm>
            <a:off x="-105761" y="3491791"/>
            <a:ext cx="12368280" cy="336620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E91A68-2DA0-4E92-9F63-DD5E502E8E5B}"/>
              </a:ext>
            </a:extLst>
          </p:cNvPr>
          <p:cNvCxnSpPr>
            <a:cxnSpLocks/>
          </p:cNvCxnSpPr>
          <p:nvPr userDrawn="1"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341" y="1234786"/>
            <a:ext cx="10262423" cy="513301"/>
          </a:xfrm>
        </p:spPr>
        <p:txBody>
          <a:bodyPr lIns="0"/>
          <a:lstStyle>
            <a:lvl1pPr marL="0" indent="0" algn="l">
              <a:buNone/>
              <a:defRPr sz="3628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14680" indent="0" algn="ctr">
              <a:buNone/>
              <a:defRPr/>
            </a:lvl2pPr>
            <a:lvl3pPr marL="829361" indent="0" algn="ctr">
              <a:buNone/>
              <a:defRPr/>
            </a:lvl3pPr>
            <a:lvl4pPr marL="1244041" indent="0" algn="ctr">
              <a:buNone/>
              <a:defRPr/>
            </a:lvl4pPr>
            <a:lvl5pPr marL="1658722" indent="0" algn="ctr">
              <a:buNone/>
              <a:defRPr/>
            </a:lvl5pPr>
            <a:lvl6pPr marL="2073402" indent="0" algn="ctr">
              <a:buNone/>
              <a:defRPr/>
            </a:lvl6pPr>
            <a:lvl7pPr marL="2488082" indent="0" algn="ctr">
              <a:buNone/>
              <a:defRPr/>
            </a:lvl7pPr>
            <a:lvl8pPr marL="2902763" indent="0" algn="ctr">
              <a:buNone/>
              <a:defRPr/>
            </a:lvl8pPr>
            <a:lvl9pPr marL="3317443" indent="0" algn="ctr">
              <a:buNone/>
              <a:defRPr/>
            </a:lvl9pPr>
          </a:lstStyle>
          <a:p>
            <a:r>
              <a:rPr lang="en-US" noProof="0"/>
              <a:t>Click to edit Master sub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D506E1F-D43F-4BC0-B6C5-83FE34B4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2885142"/>
            <a:ext cx="6870867" cy="413237"/>
          </a:xfrm>
        </p:spPr>
        <p:txBody>
          <a:bodyPr/>
          <a:lstStyle>
            <a:lvl1pPr marL="0" indent="0">
              <a:buNone/>
              <a:defRPr sz="1451"/>
            </a:lvl1pPr>
          </a:lstStyle>
          <a:p>
            <a:pPr lvl="0"/>
            <a:r>
              <a:rPr lang="en-US"/>
              <a:t>Click to add date and location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05A334-CBC2-402C-960C-D114601DD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41" y="2188098"/>
            <a:ext cx="8702366" cy="413236"/>
          </a:xfrm>
        </p:spPr>
        <p:txBody>
          <a:bodyPr/>
          <a:lstStyle>
            <a:lvl1pPr marL="0" indent="0">
              <a:buNone/>
              <a:defRPr sz="1814"/>
            </a:lvl1pPr>
          </a:lstStyle>
          <a:p>
            <a:pPr lvl="0"/>
            <a:r>
              <a:rPr lang="en-US"/>
              <a:t>Click to add sub title</a:t>
            </a:r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6C33C9-ABE4-43A5-B0FF-13A62E979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5375">
            <a:off x="-222048" y="4450284"/>
            <a:ext cx="12600855" cy="39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ECCFEA-6503-E643-87D0-F9E8119EB1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3DE04C-0088-4344-9218-C912EF058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58706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4" orient="horz" pos="4105">
          <p15:clr>
            <a:srgbClr val="FBAE40"/>
          </p15:clr>
        </p15:guide>
        <p15:guide id="5" orient="horz" pos="4468">
          <p15:clr>
            <a:srgbClr val="FBAE40"/>
          </p15:clr>
        </p15:guide>
        <p15:guide id="6" pos="3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oup of people in a room&#10;&#10;Description automatically generated">
            <a:extLst>
              <a:ext uri="{FF2B5EF4-FFF2-40B4-BE49-F238E27FC236}">
                <a16:creationId xmlns:a16="http://schemas.microsoft.com/office/drawing/2014/main" id="{E40354EA-7470-4A3C-9EA7-EAE57F8FD9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90"/>
          <a:stretch/>
        </p:blipFill>
        <p:spPr>
          <a:xfrm>
            <a:off x="-13994" y="760523"/>
            <a:ext cx="12205991" cy="54625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841" y="3491791"/>
            <a:ext cx="12199841" cy="3362445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tx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B66B94-C877-4044-B876-FF4AAD4F5EA5}"/>
              </a:ext>
            </a:extLst>
          </p:cNvPr>
          <p:cNvCxnSpPr>
            <a:cxnSpLocks/>
          </p:cNvCxnSpPr>
          <p:nvPr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59389535-DF29-43CF-AD8B-3ACEDD3DEBF5}"/>
              </a:ext>
            </a:extLst>
          </p:cNvPr>
          <p:cNvSpPr/>
          <p:nvPr userDrawn="1"/>
        </p:nvSpPr>
        <p:spPr>
          <a:xfrm rot="10800000">
            <a:off x="-13991" y="-53931"/>
            <a:ext cx="12205991" cy="472695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98D6954-A659-46FC-BD3B-3B4758E64D85}"/>
              </a:ext>
            </a:extLst>
          </p:cNvPr>
          <p:cNvSpPr/>
          <p:nvPr userDrawn="1"/>
        </p:nvSpPr>
        <p:spPr>
          <a:xfrm>
            <a:off x="1" y="3564908"/>
            <a:ext cx="12191999" cy="3274078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E91A68-2DA0-4E92-9F63-DD5E502E8E5B}"/>
              </a:ext>
            </a:extLst>
          </p:cNvPr>
          <p:cNvCxnSpPr>
            <a:cxnSpLocks/>
          </p:cNvCxnSpPr>
          <p:nvPr userDrawn="1"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341" y="1234786"/>
            <a:ext cx="10262423" cy="513301"/>
          </a:xfrm>
        </p:spPr>
        <p:txBody>
          <a:bodyPr lIns="0"/>
          <a:lstStyle>
            <a:lvl1pPr marL="0" indent="0" algn="l">
              <a:buNone/>
              <a:defRPr sz="3628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14680" indent="0" algn="ctr">
              <a:buNone/>
              <a:defRPr/>
            </a:lvl2pPr>
            <a:lvl3pPr marL="829361" indent="0" algn="ctr">
              <a:buNone/>
              <a:defRPr/>
            </a:lvl3pPr>
            <a:lvl4pPr marL="1244041" indent="0" algn="ctr">
              <a:buNone/>
              <a:defRPr/>
            </a:lvl4pPr>
            <a:lvl5pPr marL="1658722" indent="0" algn="ctr">
              <a:buNone/>
              <a:defRPr/>
            </a:lvl5pPr>
            <a:lvl6pPr marL="2073402" indent="0" algn="ctr">
              <a:buNone/>
              <a:defRPr/>
            </a:lvl6pPr>
            <a:lvl7pPr marL="2488082" indent="0" algn="ctr">
              <a:buNone/>
              <a:defRPr/>
            </a:lvl7pPr>
            <a:lvl8pPr marL="2902763" indent="0" algn="ctr">
              <a:buNone/>
              <a:defRPr/>
            </a:lvl8pPr>
            <a:lvl9pPr marL="3317443" indent="0" algn="ctr">
              <a:buNone/>
              <a:defRPr/>
            </a:lvl9pPr>
          </a:lstStyle>
          <a:p>
            <a:r>
              <a:rPr lang="en-US" noProof="0"/>
              <a:t>Click to edit Master sub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D506E1F-D43F-4BC0-B6C5-83FE34B4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2885142"/>
            <a:ext cx="6870867" cy="413237"/>
          </a:xfrm>
        </p:spPr>
        <p:txBody>
          <a:bodyPr/>
          <a:lstStyle>
            <a:lvl1pPr marL="0" indent="0">
              <a:buNone/>
              <a:defRPr sz="1451"/>
            </a:lvl1pPr>
          </a:lstStyle>
          <a:p>
            <a:pPr lvl="0"/>
            <a:r>
              <a:rPr lang="en-US"/>
              <a:t>Click to add date and location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05A334-CBC2-402C-960C-D114601DD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41" y="2188098"/>
            <a:ext cx="8702366" cy="413236"/>
          </a:xfrm>
        </p:spPr>
        <p:txBody>
          <a:bodyPr/>
          <a:lstStyle>
            <a:lvl1pPr marL="0" indent="0">
              <a:buNone/>
              <a:defRPr sz="1814"/>
            </a:lvl1pPr>
          </a:lstStyle>
          <a:p>
            <a:pPr lvl="0"/>
            <a:r>
              <a:rPr lang="en-US"/>
              <a:t>Click to add sub title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ECCFEA-6503-E643-87D0-F9E8119EB1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3DE04C-0088-4344-9218-C912EF0585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  <p:pic>
        <p:nvPicPr>
          <p:cNvPr id="26" name="Picture 2" descr="Barre.jpg">
            <a:extLst>
              <a:ext uri="{FF2B5EF4-FFF2-40B4-BE49-F238E27FC236}">
                <a16:creationId xmlns:a16="http://schemas.microsoft.com/office/drawing/2014/main" id="{123627CA-019A-434A-909D-28526E3346E4}"/>
              </a:ext>
            </a:extLst>
          </p:cNvPr>
          <p:cNvPicPr preferRelativeResize="0"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8066">
            <a:off x="-113425" y="4473036"/>
            <a:ext cx="12404859" cy="8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918076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4" orient="horz" pos="4105">
          <p15:clr>
            <a:srgbClr val="FBAE40"/>
          </p15:clr>
        </p15:guide>
        <p15:guide id="5" orient="horz" pos="4468">
          <p15:clr>
            <a:srgbClr val="FBAE40"/>
          </p15:clr>
        </p15:guide>
        <p15:guide id="6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shirt&#10;&#10;Description automatically generated">
            <a:extLst>
              <a:ext uri="{FF2B5EF4-FFF2-40B4-BE49-F238E27FC236}">
                <a16:creationId xmlns:a16="http://schemas.microsoft.com/office/drawing/2014/main" id="{7977CD51-4D78-4CB5-BB52-4A7F10D9A5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6699" y="1467971"/>
            <a:ext cx="3213142" cy="4000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841" y="3491791"/>
            <a:ext cx="12199841" cy="3362445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tx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B66B94-C877-4044-B876-FF4AAD4F5EA5}"/>
              </a:ext>
            </a:extLst>
          </p:cNvPr>
          <p:cNvCxnSpPr>
            <a:cxnSpLocks/>
          </p:cNvCxnSpPr>
          <p:nvPr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59389535-DF29-43CF-AD8B-3ACEDD3DEBF5}"/>
              </a:ext>
            </a:extLst>
          </p:cNvPr>
          <p:cNvSpPr/>
          <p:nvPr userDrawn="1"/>
        </p:nvSpPr>
        <p:spPr>
          <a:xfrm rot="10800000">
            <a:off x="-13991" y="-53931"/>
            <a:ext cx="12205991" cy="4726959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2613617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8193 w 10693400"/>
              <a:gd name="connsiteY4" fmla="*/ 2613617 h 6318669"/>
              <a:gd name="connsiteX0" fmla="*/ 1310942 w 10693400"/>
              <a:gd name="connsiteY0" fmla="*/ 3916329 h 6318669"/>
              <a:gd name="connsiteX1" fmla="*/ 10685207 w 10693400"/>
              <a:gd name="connsiteY1" fmla="*/ 0 h 6318669"/>
              <a:gd name="connsiteX2" fmla="*/ 10693400 w 10693400"/>
              <a:gd name="connsiteY2" fmla="*/ 6318669 h 6318669"/>
              <a:gd name="connsiteX3" fmla="*/ 0 w 10693400"/>
              <a:gd name="connsiteY3" fmla="*/ 6318669 h 6318669"/>
              <a:gd name="connsiteX4" fmla="*/ 1310942 w 10693400"/>
              <a:gd name="connsiteY4" fmla="*/ 3916329 h 6318669"/>
              <a:gd name="connsiteX0" fmla="*/ 0 w 10701594"/>
              <a:gd name="connsiteY0" fmla="*/ 4219476 h 6318669"/>
              <a:gd name="connsiteX1" fmla="*/ 10693401 w 10701594"/>
              <a:gd name="connsiteY1" fmla="*/ 0 h 6318669"/>
              <a:gd name="connsiteX2" fmla="*/ 10701594 w 10701594"/>
              <a:gd name="connsiteY2" fmla="*/ 6318669 h 6318669"/>
              <a:gd name="connsiteX3" fmla="*/ 8194 w 10701594"/>
              <a:gd name="connsiteY3" fmla="*/ 6318669 h 6318669"/>
              <a:gd name="connsiteX4" fmla="*/ 0 w 10701594"/>
              <a:gd name="connsiteY4" fmla="*/ 4219476 h 63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94" h="6318669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98D6954-A659-46FC-BD3B-3B4758E64D85}"/>
              </a:ext>
            </a:extLst>
          </p:cNvPr>
          <p:cNvSpPr/>
          <p:nvPr userDrawn="1"/>
        </p:nvSpPr>
        <p:spPr>
          <a:xfrm>
            <a:off x="1" y="3564908"/>
            <a:ext cx="12191999" cy="3274078"/>
          </a:xfrm>
          <a:custGeom>
            <a:avLst/>
            <a:gdLst>
              <a:gd name="connsiteX0" fmla="*/ 0 w 10693400"/>
              <a:gd name="connsiteY0" fmla="*/ 0 h 1116013"/>
              <a:gd name="connsiteX1" fmla="*/ 10693400 w 10693400"/>
              <a:gd name="connsiteY1" fmla="*/ 0 h 1116013"/>
              <a:gd name="connsiteX2" fmla="*/ 10693400 w 10693400"/>
              <a:gd name="connsiteY2" fmla="*/ 1116013 h 1116013"/>
              <a:gd name="connsiteX3" fmla="*/ 0 w 10693400"/>
              <a:gd name="connsiteY3" fmla="*/ 1116013 h 1116013"/>
              <a:gd name="connsiteX4" fmla="*/ 0 w 10693400"/>
              <a:gd name="connsiteY4" fmla="*/ 0 h 1116013"/>
              <a:gd name="connsiteX0" fmla="*/ 8193 w 10693400"/>
              <a:gd name="connsiteY0" fmla="*/ 0 h 3705052"/>
              <a:gd name="connsiteX1" fmla="*/ 10693400 w 10693400"/>
              <a:gd name="connsiteY1" fmla="*/ 2589039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0"/>
              <a:gd name="connsiteY0" fmla="*/ 0 h 3705052"/>
              <a:gd name="connsiteX1" fmla="*/ 10660627 w 10693400"/>
              <a:gd name="connsiteY1" fmla="*/ 2130222 h 3705052"/>
              <a:gd name="connsiteX2" fmla="*/ 10693400 w 10693400"/>
              <a:gd name="connsiteY2" fmla="*/ 3705052 h 3705052"/>
              <a:gd name="connsiteX3" fmla="*/ 0 w 10693400"/>
              <a:gd name="connsiteY3" fmla="*/ 3705052 h 3705052"/>
              <a:gd name="connsiteX4" fmla="*/ 8193 w 10693400"/>
              <a:gd name="connsiteY4" fmla="*/ 0 h 3705052"/>
              <a:gd name="connsiteX0" fmla="*/ 8193 w 10693401"/>
              <a:gd name="connsiteY0" fmla="*/ 0 h 3705052"/>
              <a:gd name="connsiteX1" fmla="*/ 10693401 w 10693401"/>
              <a:gd name="connsiteY1" fmla="*/ 2154801 h 3705052"/>
              <a:gd name="connsiteX2" fmla="*/ 10693400 w 10693401"/>
              <a:gd name="connsiteY2" fmla="*/ 3705052 h 3705052"/>
              <a:gd name="connsiteX3" fmla="*/ 0 w 10693401"/>
              <a:gd name="connsiteY3" fmla="*/ 3705052 h 3705052"/>
              <a:gd name="connsiteX4" fmla="*/ 8193 w 10693401"/>
              <a:gd name="connsiteY4" fmla="*/ 0 h 3705052"/>
              <a:gd name="connsiteX0" fmla="*/ 8193 w 10693401"/>
              <a:gd name="connsiteY0" fmla="*/ 0 h 3705052"/>
              <a:gd name="connsiteX1" fmla="*/ 3175 w 10693401"/>
              <a:gd name="connsiteY1" fmla="*/ 4589 h 3705052"/>
              <a:gd name="connsiteX2" fmla="*/ 10693401 w 10693401"/>
              <a:gd name="connsiteY2" fmla="*/ 2154801 h 3705052"/>
              <a:gd name="connsiteX3" fmla="*/ 10693400 w 10693401"/>
              <a:gd name="connsiteY3" fmla="*/ 3705052 h 3705052"/>
              <a:gd name="connsiteX4" fmla="*/ 0 w 10693401"/>
              <a:gd name="connsiteY4" fmla="*/ 3705052 h 3705052"/>
              <a:gd name="connsiteX5" fmla="*/ 8193 w 10693401"/>
              <a:gd name="connsiteY5" fmla="*/ 0 h 3705052"/>
              <a:gd name="connsiteX0" fmla="*/ 1843 w 10693401"/>
              <a:gd name="connsiteY0" fmla="*/ 0 h 3711402"/>
              <a:gd name="connsiteX1" fmla="*/ 3175 w 10693401"/>
              <a:gd name="connsiteY1" fmla="*/ 10939 h 3711402"/>
              <a:gd name="connsiteX2" fmla="*/ 10693401 w 10693401"/>
              <a:gd name="connsiteY2" fmla="*/ 2161151 h 3711402"/>
              <a:gd name="connsiteX3" fmla="*/ 10693400 w 10693401"/>
              <a:gd name="connsiteY3" fmla="*/ 3711402 h 3711402"/>
              <a:gd name="connsiteX4" fmla="*/ 0 w 10693401"/>
              <a:gd name="connsiteY4" fmla="*/ 3711402 h 3711402"/>
              <a:gd name="connsiteX5" fmla="*/ 1843 w 10693401"/>
              <a:gd name="connsiteY5" fmla="*/ 0 h 371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1" h="3711402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33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E91A68-2DA0-4E92-9F63-DD5E502E8E5B}"/>
              </a:ext>
            </a:extLst>
          </p:cNvPr>
          <p:cNvCxnSpPr>
            <a:cxnSpLocks/>
          </p:cNvCxnSpPr>
          <p:nvPr userDrawn="1"/>
        </p:nvCxnSpPr>
        <p:spPr>
          <a:xfrm>
            <a:off x="621192" y="1967285"/>
            <a:ext cx="1780336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341" y="1234786"/>
            <a:ext cx="10262423" cy="513301"/>
          </a:xfrm>
        </p:spPr>
        <p:txBody>
          <a:bodyPr lIns="0"/>
          <a:lstStyle>
            <a:lvl1pPr marL="0" indent="0" algn="l">
              <a:buNone/>
              <a:defRPr sz="3628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14680" indent="0" algn="ctr">
              <a:buNone/>
              <a:defRPr/>
            </a:lvl2pPr>
            <a:lvl3pPr marL="829361" indent="0" algn="ctr">
              <a:buNone/>
              <a:defRPr/>
            </a:lvl3pPr>
            <a:lvl4pPr marL="1244041" indent="0" algn="ctr">
              <a:buNone/>
              <a:defRPr/>
            </a:lvl4pPr>
            <a:lvl5pPr marL="1658722" indent="0" algn="ctr">
              <a:buNone/>
              <a:defRPr/>
            </a:lvl5pPr>
            <a:lvl6pPr marL="2073402" indent="0" algn="ctr">
              <a:buNone/>
              <a:defRPr/>
            </a:lvl6pPr>
            <a:lvl7pPr marL="2488082" indent="0" algn="ctr">
              <a:buNone/>
              <a:defRPr/>
            </a:lvl7pPr>
            <a:lvl8pPr marL="2902763" indent="0" algn="ctr">
              <a:buNone/>
              <a:defRPr/>
            </a:lvl8pPr>
            <a:lvl9pPr marL="3317443" indent="0" algn="ctr">
              <a:buNone/>
              <a:defRPr/>
            </a:lvl9pPr>
          </a:lstStyle>
          <a:p>
            <a:r>
              <a:rPr lang="en-US" noProof="0"/>
              <a:t>Click to edit Master sub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D506E1F-D43F-4BC0-B6C5-83FE34B4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2885142"/>
            <a:ext cx="6870867" cy="413237"/>
          </a:xfrm>
        </p:spPr>
        <p:txBody>
          <a:bodyPr/>
          <a:lstStyle>
            <a:lvl1pPr marL="0" indent="0">
              <a:buNone/>
              <a:defRPr sz="1451"/>
            </a:lvl1pPr>
          </a:lstStyle>
          <a:p>
            <a:pPr lvl="0"/>
            <a:r>
              <a:rPr lang="en-US"/>
              <a:t>Click to add date and location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05A334-CBC2-402C-960C-D114601DD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41" y="2188098"/>
            <a:ext cx="8702366" cy="413236"/>
          </a:xfrm>
        </p:spPr>
        <p:txBody>
          <a:bodyPr/>
          <a:lstStyle>
            <a:lvl1pPr marL="0" indent="0">
              <a:buNone/>
              <a:defRPr sz="1814"/>
            </a:lvl1pPr>
          </a:lstStyle>
          <a:p>
            <a:pPr lvl="0"/>
            <a:r>
              <a:rPr lang="en-US"/>
              <a:t>Click to add sub title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ECCFEA-6503-E643-87D0-F9E8119EB1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1" y="5482483"/>
            <a:ext cx="3388276" cy="990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3DE04C-0088-4344-9218-C912EF0585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82" y="5895393"/>
            <a:ext cx="2873478" cy="537852"/>
          </a:xfrm>
          <a:prstGeom prst="rect">
            <a:avLst/>
          </a:prstGeom>
        </p:spPr>
      </p:pic>
      <p:pic>
        <p:nvPicPr>
          <p:cNvPr id="26" name="Picture 2" descr="Barre.jpg">
            <a:extLst>
              <a:ext uri="{FF2B5EF4-FFF2-40B4-BE49-F238E27FC236}">
                <a16:creationId xmlns:a16="http://schemas.microsoft.com/office/drawing/2014/main" id="{123627CA-019A-434A-909D-28526E3346E4}"/>
              </a:ext>
            </a:extLst>
          </p:cNvPr>
          <p:cNvPicPr preferRelativeResize="0"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8066">
            <a:off x="-113425" y="4473036"/>
            <a:ext cx="12404859" cy="8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487607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4" orient="horz" pos="4105">
          <p15:clr>
            <a:srgbClr val="FBAE40"/>
          </p15:clr>
        </p15:guide>
        <p15:guide id="5" orient="horz" pos="4468">
          <p15:clr>
            <a:srgbClr val="FBAE40"/>
          </p15:clr>
        </p15:guide>
        <p15:guide id="6" pos="3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963" y="163468"/>
            <a:ext cx="10972076" cy="8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Slide title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963" y="1339059"/>
            <a:ext cx="10972076" cy="50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2"/>
            <a:endParaRPr lang="en-US"/>
          </a:p>
        </p:txBody>
      </p:sp>
      <p:pic>
        <p:nvPicPr>
          <p:cNvPr id="1029" name="Picture 2" descr="Barre.jpg"/>
          <p:cNvPicPr preferRelativeResize="0">
            <a:picLocks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23"/>
            <a:ext cx="12192000" cy="6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F5127D-4064-4948-ADD4-7EFFD7945EFE}"/>
              </a:ext>
            </a:extLst>
          </p:cNvPr>
          <p:cNvCxnSpPr>
            <a:cxnSpLocks/>
          </p:cNvCxnSpPr>
          <p:nvPr/>
        </p:nvCxnSpPr>
        <p:spPr>
          <a:xfrm>
            <a:off x="671211" y="947196"/>
            <a:ext cx="1381068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3EA66E-AC97-47D3-AFF7-28384C037AE6}"/>
              </a:ext>
            </a:extLst>
          </p:cNvPr>
          <p:cNvCxnSpPr>
            <a:cxnSpLocks/>
          </p:cNvCxnSpPr>
          <p:nvPr userDrawn="1"/>
        </p:nvCxnSpPr>
        <p:spPr>
          <a:xfrm>
            <a:off x="629337" y="947196"/>
            <a:ext cx="1381068" cy="0"/>
          </a:xfrm>
          <a:prstGeom prst="line">
            <a:avLst/>
          </a:prstGeom>
          <a:ln w="57150" cap="rnd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F16F7C-DC7E-4F56-94C6-C1B2A5E0128D}"/>
              </a:ext>
            </a:extLst>
          </p:cNvPr>
          <p:cNvSpPr txBox="1"/>
          <p:nvPr userDrawn="1"/>
        </p:nvSpPr>
        <p:spPr>
          <a:xfrm>
            <a:off x="595483" y="6367973"/>
            <a:ext cx="1074025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© UNDRR – United Nations Office for Disaster Risk Reduction</a:t>
            </a:r>
            <a:endParaRPr lang="en-GB" sz="1088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895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8" r:id="rId23"/>
    <p:sldLayoutId id="2147483684" r:id="rId24"/>
    <p:sldLayoutId id="2147483685" r:id="rId25"/>
    <p:sldLayoutId id="2147483686" r:id="rId26"/>
  </p:sldLayoutIdLst>
  <p:transition spd="slow">
    <p:push/>
  </p:transition>
  <p:hf hdr="0"/>
  <p:txStyles>
    <p:titleStyle>
      <a:lvl1pPr algn="l" defTabSz="945990" rtl="0" eaLnBrk="1" fontAlgn="base" hangingPunct="1">
        <a:spcBef>
          <a:spcPct val="0"/>
        </a:spcBef>
        <a:spcAft>
          <a:spcPct val="0"/>
        </a:spcAft>
        <a:defRPr sz="2540" b="1" cap="none" baseline="0">
          <a:solidFill>
            <a:schemeClr val="accent1"/>
          </a:solidFill>
          <a:latin typeface="Roboto Black" panose="02000000000000000000" pitchFamily="2" charset="0"/>
          <a:ea typeface="Roboto Black" panose="02000000000000000000" pitchFamily="2" charset="0"/>
          <a:cs typeface="Roboto Black" panose="02000000000000000000" pitchFamily="2" charset="0"/>
        </a:defRPr>
      </a:lvl1pPr>
      <a:lvl2pPr algn="l" defTabSz="945990" rtl="0" eaLnBrk="1" fontAlgn="base" hangingPunct="1">
        <a:spcBef>
          <a:spcPct val="0"/>
        </a:spcBef>
        <a:spcAft>
          <a:spcPct val="0"/>
        </a:spcAft>
        <a:defRPr sz="4082" b="1">
          <a:solidFill>
            <a:srgbClr val="25A2E3"/>
          </a:solidFill>
          <a:latin typeface="Helvetica Neue" charset="0"/>
          <a:ea typeface="ＭＳ Ｐゴシック" charset="0"/>
          <a:cs typeface="Arial" charset="0"/>
        </a:defRPr>
      </a:lvl2pPr>
      <a:lvl3pPr algn="l" defTabSz="945990" rtl="0" eaLnBrk="1" fontAlgn="base" hangingPunct="1">
        <a:spcBef>
          <a:spcPct val="0"/>
        </a:spcBef>
        <a:spcAft>
          <a:spcPct val="0"/>
        </a:spcAft>
        <a:defRPr sz="4082" b="1">
          <a:solidFill>
            <a:srgbClr val="25A2E3"/>
          </a:solidFill>
          <a:latin typeface="Helvetica Neue" charset="0"/>
          <a:ea typeface="ＭＳ Ｐゴシック" charset="0"/>
          <a:cs typeface="Arial" charset="0"/>
        </a:defRPr>
      </a:lvl3pPr>
      <a:lvl4pPr algn="l" defTabSz="945990" rtl="0" eaLnBrk="1" fontAlgn="base" hangingPunct="1">
        <a:spcBef>
          <a:spcPct val="0"/>
        </a:spcBef>
        <a:spcAft>
          <a:spcPct val="0"/>
        </a:spcAft>
        <a:defRPr sz="4082" b="1">
          <a:solidFill>
            <a:srgbClr val="25A2E3"/>
          </a:solidFill>
          <a:latin typeface="Helvetica Neue" charset="0"/>
          <a:ea typeface="ＭＳ Ｐゴシック" charset="0"/>
          <a:cs typeface="Arial" charset="0"/>
        </a:defRPr>
      </a:lvl4pPr>
      <a:lvl5pPr algn="l" defTabSz="945990" rtl="0" eaLnBrk="1" fontAlgn="base" hangingPunct="1">
        <a:spcBef>
          <a:spcPct val="0"/>
        </a:spcBef>
        <a:spcAft>
          <a:spcPct val="0"/>
        </a:spcAft>
        <a:defRPr sz="4082" b="1">
          <a:solidFill>
            <a:srgbClr val="25A2E3"/>
          </a:solidFill>
          <a:latin typeface="Helvetica Neue" charset="0"/>
          <a:ea typeface="ＭＳ Ｐゴシック" charset="0"/>
          <a:cs typeface="Arial" charset="0"/>
        </a:defRPr>
      </a:lvl5pPr>
      <a:lvl6pPr marL="414680" algn="l" defTabSz="945990" rtl="0" eaLnBrk="1" fontAlgn="base" hangingPunct="1">
        <a:spcBef>
          <a:spcPct val="0"/>
        </a:spcBef>
        <a:spcAft>
          <a:spcPct val="0"/>
        </a:spcAft>
        <a:defRPr sz="4535" b="1">
          <a:solidFill>
            <a:srgbClr val="25A2E3"/>
          </a:solidFill>
          <a:latin typeface="Arial" charset="0"/>
          <a:ea typeface="ＭＳ Ｐゴシック" charset="0"/>
          <a:cs typeface="Arial" charset="0"/>
        </a:defRPr>
      </a:lvl6pPr>
      <a:lvl7pPr marL="829361" algn="l" defTabSz="945990" rtl="0" eaLnBrk="1" fontAlgn="base" hangingPunct="1">
        <a:spcBef>
          <a:spcPct val="0"/>
        </a:spcBef>
        <a:spcAft>
          <a:spcPct val="0"/>
        </a:spcAft>
        <a:defRPr sz="4535" b="1">
          <a:solidFill>
            <a:srgbClr val="25A2E3"/>
          </a:solidFill>
          <a:latin typeface="Arial" charset="0"/>
          <a:ea typeface="ＭＳ Ｐゴシック" charset="0"/>
          <a:cs typeface="Arial" charset="0"/>
        </a:defRPr>
      </a:lvl7pPr>
      <a:lvl8pPr marL="1244041" algn="l" defTabSz="945990" rtl="0" eaLnBrk="1" fontAlgn="base" hangingPunct="1">
        <a:spcBef>
          <a:spcPct val="0"/>
        </a:spcBef>
        <a:spcAft>
          <a:spcPct val="0"/>
        </a:spcAft>
        <a:defRPr sz="4535" b="1">
          <a:solidFill>
            <a:srgbClr val="25A2E3"/>
          </a:solidFill>
          <a:latin typeface="Arial" charset="0"/>
          <a:ea typeface="ＭＳ Ｐゴシック" charset="0"/>
          <a:cs typeface="Arial" charset="0"/>
        </a:defRPr>
      </a:lvl8pPr>
      <a:lvl9pPr marL="1658722" algn="l" defTabSz="945990" rtl="0" eaLnBrk="1" fontAlgn="base" hangingPunct="1">
        <a:spcBef>
          <a:spcPct val="0"/>
        </a:spcBef>
        <a:spcAft>
          <a:spcPct val="0"/>
        </a:spcAft>
        <a:defRPr sz="4535" b="1">
          <a:solidFill>
            <a:srgbClr val="25A2E3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54206" indent="-354206" algn="l" defTabSz="945990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FF9933"/>
        </a:buClr>
        <a:buFont typeface="Wingdings" panose="05000000000000000000" pitchFamily="2" charset="2"/>
        <a:buChar char="§"/>
        <a:defRPr sz="1814">
          <a:solidFill>
            <a:srgbClr val="004084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73856" indent="-259175" algn="l" defTabSz="945990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4084"/>
        </a:buClr>
        <a:buFont typeface="Arial" panose="020B0604020202020204" pitchFamily="34" charset="0"/>
        <a:buChar char="‒"/>
        <a:defRPr sz="1633">
          <a:solidFill>
            <a:srgbClr val="004084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973347" indent="-243337" algn="l" defTabSz="945990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451" i="0">
          <a:solidFill>
            <a:srgbClr val="004084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54402" indent="-236137" algn="l" defTabSz="945990" rtl="0" eaLnBrk="1" fontAlgn="base" hangingPunct="1">
        <a:spcBef>
          <a:spcPct val="20000"/>
        </a:spcBef>
        <a:spcAft>
          <a:spcPct val="0"/>
        </a:spcAft>
        <a:buFont typeface="Arial" charset="0"/>
        <a:defRPr sz="2086">
          <a:solidFill>
            <a:schemeClr val="tx1"/>
          </a:solidFill>
          <a:latin typeface="+mn-lt"/>
          <a:ea typeface="Arial" charset="0"/>
          <a:cs typeface="+mn-cs"/>
        </a:defRPr>
      </a:lvl4pPr>
      <a:lvl5pPr marL="2128117" indent="-236137" algn="l" defTabSz="945990" rtl="0" eaLnBrk="1" fontAlgn="base" hangingPunct="1">
        <a:spcBef>
          <a:spcPct val="20000"/>
        </a:spcBef>
        <a:spcAft>
          <a:spcPct val="0"/>
        </a:spcAft>
        <a:buFont typeface="Arial" charset="0"/>
        <a:defRPr sz="2086">
          <a:solidFill>
            <a:schemeClr val="tx1"/>
          </a:solidFill>
          <a:latin typeface="+mn-lt"/>
          <a:ea typeface="Arial" charset="0"/>
          <a:cs typeface="+mn-cs"/>
        </a:defRPr>
      </a:lvl5pPr>
      <a:lvl6pPr marL="2542797" indent="-236137" algn="l" defTabSz="945990" rtl="0" eaLnBrk="1" fontAlgn="base" hangingPunct="1">
        <a:spcBef>
          <a:spcPct val="20000"/>
        </a:spcBef>
        <a:spcAft>
          <a:spcPct val="0"/>
        </a:spcAft>
        <a:buFont typeface="Arial" charset="0"/>
        <a:defRPr sz="2086">
          <a:solidFill>
            <a:schemeClr val="tx1"/>
          </a:solidFill>
          <a:latin typeface="+mn-lt"/>
          <a:ea typeface="Arial" charset="0"/>
          <a:cs typeface="+mn-cs"/>
        </a:defRPr>
      </a:lvl6pPr>
      <a:lvl7pPr marL="2957478" indent="-236137" algn="l" defTabSz="945990" rtl="0" eaLnBrk="1" fontAlgn="base" hangingPunct="1">
        <a:spcBef>
          <a:spcPct val="20000"/>
        </a:spcBef>
        <a:spcAft>
          <a:spcPct val="0"/>
        </a:spcAft>
        <a:buFont typeface="Arial" charset="0"/>
        <a:defRPr sz="2086">
          <a:solidFill>
            <a:schemeClr val="tx1"/>
          </a:solidFill>
          <a:latin typeface="+mn-lt"/>
          <a:ea typeface="Arial" charset="0"/>
          <a:cs typeface="+mn-cs"/>
        </a:defRPr>
      </a:lvl7pPr>
      <a:lvl8pPr marL="3372158" indent="-236137" algn="l" defTabSz="945990" rtl="0" eaLnBrk="1" fontAlgn="base" hangingPunct="1">
        <a:spcBef>
          <a:spcPct val="20000"/>
        </a:spcBef>
        <a:spcAft>
          <a:spcPct val="0"/>
        </a:spcAft>
        <a:buFont typeface="Arial" charset="0"/>
        <a:defRPr sz="2086">
          <a:solidFill>
            <a:schemeClr val="tx1"/>
          </a:solidFill>
          <a:latin typeface="+mn-lt"/>
          <a:ea typeface="Arial" charset="0"/>
          <a:cs typeface="+mn-cs"/>
        </a:defRPr>
      </a:lvl8pPr>
      <a:lvl9pPr marL="3786838" indent="-236137" algn="l" defTabSz="945990" rtl="0" eaLnBrk="1" fontAlgn="base" hangingPunct="1">
        <a:spcBef>
          <a:spcPct val="20000"/>
        </a:spcBef>
        <a:spcAft>
          <a:spcPct val="0"/>
        </a:spcAft>
        <a:buFont typeface="Arial" charset="0"/>
        <a:defRPr sz="2086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1468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680" algn="l" defTabSz="41468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361" algn="l" defTabSz="41468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1" algn="l" defTabSz="41468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722" algn="l" defTabSz="41468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402" algn="l" defTabSz="41468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082" algn="l" defTabSz="41468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2763" algn="l" defTabSz="41468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443" algn="l" defTabSz="41468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8">
          <p15:clr>
            <a:srgbClr val="F26B43"/>
          </p15:clr>
        </p15:guide>
        <p15:guide id="2" pos="6407">
          <p15:clr>
            <a:srgbClr val="F26B43"/>
          </p15:clr>
        </p15:guide>
        <p15:guide id="3" pos="329">
          <p15:clr>
            <a:srgbClr val="F26B43"/>
          </p15:clr>
        </p15:guide>
        <p15:guide id="4" orient="horz" pos="2381">
          <p15:clr>
            <a:srgbClr val="F26B43"/>
          </p15:clr>
        </p15:guide>
        <p15:guide id="5" orient="horz" pos="93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drr.org/crm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undrr.org/L-DTrack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eur02.safelinks.protection.outlook.com/?url=https%3A%2F%2Fwww.undrr.org%2FSFM&amp;data=05%7C02%7Canimesh.kumar%40un.org%7C25ebc3813ea54389ae5508dd6855db41%7C0f9e35db544f4f60bdcc5ea416e6dc70%7C0%7C0%7C638781440134500476%7CUnknown%7CTWFpbGZsb3d8eyJFbXB0eU1hcGkiOnRydWUsIlYiOiIwLjAuMDAwMCIsIlAiOiJXaW4zMiIsIkFOIjoiTWFpbCIsIldUIjoyfQ%3D%3D%7C0%7C%7C%7C&amp;sdata=IeUTsTRsioD1ueO1M2WX3Mi7JeOFw9t2NlOSfRT3Utk%3D&amp;reserved=0" TargetMode="Externa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drr.org/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847CD1F-3C41-4890-9E34-4FC949A156B3}"/>
              </a:ext>
            </a:extLst>
          </p:cNvPr>
          <p:cNvSpPr>
            <a:spLocks noGrp="1"/>
          </p:cNvSpPr>
          <p:nvPr/>
        </p:nvSpPr>
        <p:spPr bwMode="auto">
          <a:xfrm>
            <a:off x="591510" y="668350"/>
            <a:ext cx="11155283" cy="7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lc="http://schemas.openxmlformats.org/drawingml/2006/lockedCanvas" xmlns:ma14="http://schemas.microsoft.com/office/mac/drawingml/2011/main" val="1"/>
            </a:ext>
          </a:extLst>
        </p:spPr>
        <p:txBody>
          <a:bodyPr vert="horz" wrap="square" lIns="0" tIns="47302" rIns="94605" bIns="47302" numCol="1" anchor="t" anchorCtr="0" compatLnSpc="1">
            <a:prstTxWarp prst="textNoShape">
              <a:avLst/>
            </a:prstTxWarp>
          </a:bodyPr>
          <a:lstStyle>
            <a:lvl1pPr marL="0" indent="0" algn="l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anose="05000000000000000000" pitchFamily="2" charset="2"/>
              <a:buNone/>
              <a:defRPr sz="4000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4084"/>
              </a:buClr>
              <a:buFont typeface="Arial" panose="020B0604020202020204" pitchFamily="34" charset="0"/>
              <a:buNone/>
              <a:defRPr sz="180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600" i="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8288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2860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7432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2004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6576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From Risk to Resilience</a:t>
            </a:r>
            <a:endParaRPr lang="en-US" sz="4400" kern="0">
              <a:solidFill>
                <a:schemeClr val="accent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1375183C-821D-4F99-AEA5-FC24C1864DC2}"/>
              </a:ext>
            </a:extLst>
          </p:cNvPr>
          <p:cNvSpPr>
            <a:spLocks noGrp="1"/>
          </p:cNvSpPr>
          <p:nvPr/>
        </p:nvSpPr>
        <p:spPr bwMode="auto">
          <a:xfrm>
            <a:off x="1701854" y="2062985"/>
            <a:ext cx="7423588" cy="11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lc="http://schemas.openxmlformats.org/drawingml/2006/lockedCanvas" xmlns:ma14="http://schemas.microsoft.com/office/mac/drawingml/2011/main" val="1"/>
            </a:ext>
          </a:extLst>
        </p:spPr>
        <p:txBody>
          <a:bodyPr vert="horz" wrap="square" lIns="0" tIns="47302" rIns="94605" bIns="47302" numCol="1" anchor="t" anchorCtr="0" compatLnSpc="1">
            <a:prstTxWarp prst="textNoShape">
              <a:avLst/>
            </a:prstTxWarp>
          </a:bodyPr>
          <a:lstStyle>
            <a:lvl1pPr marL="0" indent="0" algn="l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anose="05000000000000000000" pitchFamily="2" charset="2"/>
              <a:buNone/>
              <a:defRPr sz="4000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4084"/>
              </a:buClr>
              <a:buFont typeface="Arial" panose="020B0604020202020204" pitchFamily="34" charset="0"/>
              <a:buNone/>
              <a:defRPr sz="180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600" i="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8288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2860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7432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2004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6576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33" kern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8AD660F2-FED9-4AA8-A5A1-02BACCE63E70}"/>
              </a:ext>
            </a:extLst>
          </p:cNvPr>
          <p:cNvSpPr>
            <a:spLocks noGrp="1"/>
          </p:cNvSpPr>
          <p:nvPr/>
        </p:nvSpPr>
        <p:spPr bwMode="auto">
          <a:xfrm>
            <a:off x="591510" y="2024885"/>
            <a:ext cx="8943015" cy="11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lc="http://schemas.openxmlformats.org/drawingml/2006/lockedCanvas" xmlns:ma14="http://schemas.microsoft.com/office/mac/drawingml/2011/main" val="1"/>
            </a:ext>
          </a:extLst>
        </p:spPr>
        <p:txBody>
          <a:bodyPr vert="horz" wrap="square" lIns="0" tIns="47302" rIns="94605" bIns="47302" numCol="1" anchor="t" anchorCtr="0" compatLnSpc="1">
            <a:prstTxWarp prst="textNoShape">
              <a:avLst/>
            </a:prstTxWarp>
          </a:bodyPr>
          <a:lstStyle>
            <a:lvl1pPr marL="0" indent="0" algn="l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anose="05000000000000000000" pitchFamily="2" charset="2"/>
              <a:buNone/>
              <a:defRPr sz="4000">
                <a:solidFill>
                  <a:srgbClr val="004084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4084"/>
              </a:buClr>
              <a:buFont typeface="Arial" panose="020B0604020202020204" pitchFamily="34" charset="0"/>
              <a:buNone/>
              <a:defRPr sz="180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600" i="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8288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2860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7432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2004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657600" indent="0" algn="ctr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sz="1800">
                <a:solidFill>
                  <a:srgbClr val="2D74B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23rd INTOSAI Working Group on Environmental Auditing (WGEA) Assembly </a:t>
            </a:r>
          </a:p>
          <a:p>
            <a:r>
              <a:rPr lang="en-US" sz="1800">
                <a:solidFill>
                  <a:srgbClr val="2D74B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 – 3 July 2025, Malta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4C704A-0A4E-1B0C-958C-2A018E5F85C7}"/>
              </a:ext>
            </a:extLst>
          </p:cNvPr>
          <p:cNvGrpSpPr/>
          <p:nvPr/>
        </p:nvGrpSpPr>
        <p:grpSpPr>
          <a:xfrm>
            <a:off x="591510" y="4347203"/>
            <a:ext cx="2617237" cy="415498"/>
            <a:chOff x="8620537" y="6168392"/>
            <a:chExt cx="2073130" cy="415498"/>
          </a:xfrm>
        </p:grpSpPr>
        <p:pic>
          <p:nvPicPr>
            <p:cNvPr id="3" name="Picture 2" descr="A blue and black logo&#10;&#10;Description automatically generated">
              <a:extLst>
                <a:ext uri="{FF2B5EF4-FFF2-40B4-BE49-F238E27FC236}">
                  <a16:creationId xmlns:a16="http://schemas.microsoft.com/office/drawing/2014/main" id="{D1F39DE3-1314-7019-C847-4CDD94F53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0537" y="6215710"/>
              <a:ext cx="323025" cy="27469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11C331-AF7C-F4BA-3E4D-3042FE078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4007" y="6248282"/>
              <a:ext cx="209553" cy="2095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05CCF2-0A8A-C54A-64E9-F46379C1F9D7}"/>
                </a:ext>
              </a:extLst>
            </p:cNvPr>
            <p:cNvSpPr txBox="1"/>
            <p:nvPr/>
          </p:nvSpPr>
          <p:spPr>
            <a:xfrm>
              <a:off x="9203560" y="6168392"/>
              <a:ext cx="1490107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u="sng" kern="0">
                  <a:solidFill>
                    <a:schemeClr val="bg1"/>
                  </a:solidFill>
                  <a:latin typeface="Aptos" panose="020B0004020202020204" pitchFamily="34" charset="0"/>
                  <a:ea typeface="Roboto"/>
                  <a:cs typeface="Roboto"/>
                </a:rPr>
                <a:t>@animesh00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4E48C54-45A3-1F2D-8F76-0D9CB0677EBB}"/>
              </a:ext>
            </a:extLst>
          </p:cNvPr>
          <p:cNvGrpSpPr/>
          <p:nvPr/>
        </p:nvGrpSpPr>
        <p:grpSpPr>
          <a:xfrm>
            <a:off x="591510" y="4836476"/>
            <a:ext cx="2617237" cy="415498"/>
            <a:chOff x="8620537" y="6168392"/>
            <a:chExt cx="2073130" cy="415498"/>
          </a:xfrm>
        </p:grpSpPr>
        <p:pic>
          <p:nvPicPr>
            <p:cNvPr id="10" name="Picture 9" descr="A blue and black logo&#10;&#10;Description automatically generated">
              <a:extLst>
                <a:ext uri="{FF2B5EF4-FFF2-40B4-BE49-F238E27FC236}">
                  <a16:creationId xmlns:a16="http://schemas.microsoft.com/office/drawing/2014/main" id="{22D0223A-7767-6174-CC5E-D46EE4500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0537" y="6215710"/>
              <a:ext cx="323025" cy="2746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C4BE02-562B-9B09-F210-0E2C1585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4007" y="6248282"/>
              <a:ext cx="209553" cy="2095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80534D-BC82-D2E8-C8F5-DB5FB52D11BA}"/>
                </a:ext>
              </a:extLst>
            </p:cNvPr>
            <p:cNvSpPr txBox="1"/>
            <p:nvPr/>
          </p:nvSpPr>
          <p:spPr>
            <a:xfrm>
              <a:off x="9203560" y="6168392"/>
              <a:ext cx="1490107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u="sng" kern="0">
                  <a:solidFill>
                    <a:schemeClr val="bg1"/>
                  </a:solidFill>
                  <a:latin typeface="Aptos" panose="020B0004020202020204" pitchFamily="34" charset="0"/>
                  <a:ea typeface="Roboto"/>
                  <a:cs typeface="Roboto"/>
                </a:rPr>
                <a:t>@undrr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F8F5F2-87E1-6E4B-0241-B2BA13CB1A28}"/>
              </a:ext>
            </a:extLst>
          </p:cNvPr>
          <p:cNvSpPr txBox="1"/>
          <p:nvPr/>
        </p:nvSpPr>
        <p:spPr>
          <a:xfrm>
            <a:off x="533400" y="1440816"/>
            <a:ext cx="922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Leveraging disaster risk reduction for national auditing</a:t>
            </a:r>
            <a:endParaRPr lang="en-GB" sz="24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0123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38F36-7765-E346-315C-E04BE2F11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7609-787C-FF67-C4AB-8152EE62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Climate action and DRR: </a:t>
            </a:r>
            <a:r>
              <a:rPr lang="en-US" sz="3600" kern="1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Global Goal on Adaptation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0372F53-543A-E232-E05B-CE6737592B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319459"/>
              </p:ext>
            </p:extLst>
          </p:nvPr>
        </p:nvGraphicFramePr>
        <p:xfrm>
          <a:off x="5734050" y="1216321"/>
          <a:ext cx="6921500" cy="443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3B75352-9E53-5817-AA0C-35D4F5E7CB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918364"/>
              </p:ext>
            </p:extLst>
          </p:nvPr>
        </p:nvGraphicFramePr>
        <p:xfrm>
          <a:off x="-863600" y="13292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0D28691-563A-7CB7-08DD-2FA969B4D6AB}"/>
              </a:ext>
            </a:extLst>
          </p:cNvPr>
          <p:cNvGrpSpPr/>
          <p:nvPr/>
        </p:nvGrpSpPr>
        <p:grpSpPr>
          <a:xfrm>
            <a:off x="2213364" y="3184774"/>
            <a:ext cx="1974072" cy="1707652"/>
            <a:chOff x="2744946" y="1553111"/>
            <a:chExt cx="1974072" cy="170765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D87C17D6-674D-00BB-EA49-59974605A0D1}"/>
                </a:ext>
              </a:extLst>
            </p:cNvPr>
            <p:cNvSpPr/>
            <p:nvPr/>
          </p:nvSpPr>
          <p:spPr>
            <a:xfrm>
              <a:off x="2744946" y="1553111"/>
              <a:ext cx="1974072" cy="1707652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Hexagon 4">
              <a:extLst>
                <a:ext uri="{FF2B5EF4-FFF2-40B4-BE49-F238E27FC236}">
                  <a16:creationId xmlns:a16="http://schemas.microsoft.com/office/drawing/2014/main" id="{9F545B72-B305-5B3F-954A-CDA1EA3979BD}"/>
                </a:ext>
              </a:extLst>
            </p:cNvPr>
            <p:cNvSpPr txBox="1"/>
            <p:nvPr/>
          </p:nvSpPr>
          <p:spPr>
            <a:xfrm>
              <a:off x="3072077" y="1836093"/>
              <a:ext cx="1319810" cy="1141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Thematic Targets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B0C2FC-5B67-CB01-6C16-79B854B0F056}"/>
              </a:ext>
            </a:extLst>
          </p:cNvPr>
          <p:cNvGrpSpPr/>
          <p:nvPr/>
        </p:nvGrpSpPr>
        <p:grpSpPr>
          <a:xfrm>
            <a:off x="6896591" y="5743873"/>
            <a:ext cx="4956578" cy="955148"/>
            <a:chOff x="6032987" y="4905670"/>
            <a:chExt cx="4956578" cy="95514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A9A222F-EC5F-4C87-B708-C308732AD859}"/>
                </a:ext>
              </a:extLst>
            </p:cNvPr>
            <p:cNvSpPr/>
            <p:nvPr/>
          </p:nvSpPr>
          <p:spPr>
            <a:xfrm>
              <a:off x="6032987" y="4905670"/>
              <a:ext cx="4956578" cy="429768"/>
            </a:xfrm>
            <a:prstGeom prst="roundRect">
              <a:avLst/>
            </a:prstGeom>
            <a:solidFill>
              <a:srgbClr val="83C04C"/>
            </a:solidFill>
            <a:ln w="12700">
              <a:solidFill>
                <a:srgbClr val="83C04C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Official indicators on adaptation 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1B98717-E9EA-F43B-E54A-A9E722207627}"/>
                </a:ext>
              </a:extLst>
            </p:cNvPr>
            <p:cNvSpPr/>
            <p:nvPr/>
          </p:nvSpPr>
          <p:spPr>
            <a:xfrm>
              <a:off x="6032987" y="5423430"/>
              <a:ext cx="1573293" cy="429768"/>
            </a:xfrm>
            <a:prstGeom prst="roundRect">
              <a:avLst/>
            </a:prstGeom>
            <a:ln w="28575">
              <a:solidFill>
                <a:srgbClr val="83C04C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83C04C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~ 10,000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7E08C14-2E19-4368-912A-B532783C9E9D}"/>
                </a:ext>
              </a:extLst>
            </p:cNvPr>
            <p:cNvSpPr/>
            <p:nvPr/>
          </p:nvSpPr>
          <p:spPr>
            <a:xfrm>
              <a:off x="7715486" y="5431050"/>
              <a:ext cx="1573293" cy="429768"/>
            </a:xfrm>
            <a:prstGeom prst="roundRect">
              <a:avLst/>
            </a:prstGeom>
            <a:ln w="28575">
              <a:solidFill>
                <a:srgbClr val="83C04C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83C04C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Current ~500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FE88A2A-A639-41C5-DB4E-5C1144D4300B}"/>
                </a:ext>
              </a:extLst>
            </p:cNvPr>
            <p:cNvSpPr/>
            <p:nvPr/>
          </p:nvSpPr>
          <p:spPr>
            <a:xfrm>
              <a:off x="9416271" y="5423430"/>
              <a:ext cx="1573294" cy="429768"/>
            </a:xfrm>
            <a:prstGeom prst="roundRect">
              <a:avLst/>
            </a:prstGeom>
            <a:ln w="28575">
              <a:solidFill>
                <a:srgbClr val="83C04C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83C04C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Final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429613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0DC8F-196B-B5DB-BF83-0E9FAF559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POLICY: </a:t>
            </a:r>
            <a:r>
              <a:rPr lang="en-US" sz="3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Integrated planning for coherent implementation</a:t>
            </a:r>
            <a:endParaRPr lang="en-GB" sz="3200">
              <a:solidFill>
                <a:schemeClr val="accent3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F6B02B8D-E1C7-0AF0-8D20-04AFD29CE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6029" r="8575" b="6320"/>
          <a:stretch/>
        </p:blipFill>
        <p:spPr>
          <a:xfrm>
            <a:off x="0" y="1061496"/>
            <a:ext cx="12364106" cy="631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ED120-080D-07B8-CC0A-635BE72B16B5}"/>
              </a:ext>
            </a:extLst>
          </p:cNvPr>
          <p:cNvSpPr txBox="1"/>
          <p:nvPr/>
        </p:nvSpPr>
        <p:spPr>
          <a:xfrm>
            <a:off x="543286" y="985296"/>
            <a:ext cx="17712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/>
              </a:rPr>
              <a:t>undrr.org/</a:t>
            </a:r>
            <a:r>
              <a:rPr lang="en-US" sz="200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/>
              </a:rPr>
              <a:t>crm</a:t>
            </a:r>
            <a:r>
              <a:rPr 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2CF0FC-448A-B749-2F3E-4C4EE1806199}"/>
              </a:ext>
            </a:extLst>
          </p:cNvPr>
          <p:cNvGrpSpPr/>
          <p:nvPr/>
        </p:nvGrpSpPr>
        <p:grpSpPr>
          <a:xfrm>
            <a:off x="6833087" y="5828538"/>
            <a:ext cx="4956578" cy="955148"/>
            <a:chOff x="6833087" y="5828538"/>
            <a:chExt cx="4956578" cy="95514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718097C-B1BF-E749-C034-88729A1F5FD9}"/>
                </a:ext>
              </a:extLst>
            </p:cNvPr>
            <p:cNvSpPr/>
            <p:nvPr/>
          </p:nvSpPr>
          <p:spPr>
            <a:xfrm>
              <a:off x="6833087" y="5828538"/>
              <a:ext cx="4956578" cy="429768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THE POLICY IMPERATIVE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7F013C4-DDD7-C132-04CF-1AE8FD51697C}"/>
                </a:ext>
              </a:extLst>
            </p:cNvPr>
            <p:cNvSpPr/>
            <p:nvPr/>
          </p:nvSpPr>
          <p:spPr>
            <a:xfrm>
              <a:off x="6833087" y="6346298"/>
              <a:ext cx="1573293" cy="429768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accent5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Co-create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E37EFDC-F016-B7BD-185B-8BC27E2571B0}"/>
                </a:ext>
              </a:extLst>
            </p:cNvPr>
            <p:cNvSpPr/>
            <p:nvPr/>
          </p:nvSpPr>
          <p:spPr>
            <a:xfrm>
              <a:off x="8515586" y="6353918"/>
              <a:ext cx="1573293" cy="429768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accent5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Expand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EC01D0-BD36-0084-939E-B4C51E8B90D7}"/>
                </a:ext>
              </a:extLst>
            </p:cNvPr>
            <p:cNvSpPr/>
            <p:nvPr/>
          </p:nvSpPr>
          <p:spPr>
            <a:xfrm>
              <a:off x="10216371" y="6346298"/>
              <a:ext cx="1573294" cy="429768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accent5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Co-implement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6739927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D746A-8CFD-EAA9-A45E-3EF6402E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05" y="163468"/>
            <a:ext cx="11442094" cy="802805"/>
          </a:xfrm>
        </p:spPr>
        <p:txBody>
          <a:bodyPr/>
          <a:lstStyle/>
          <a:p>
            <a:r>
              <a:rPr lang="en-US" sz="3200" cap="all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Data:</a:t>
            </a:r>
            <a:r>
              <a:rPr lang="en-US" sz="3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Key enabler of risk disclosure</a:t>
            </a:r>
            <a:endParaRPr lang="en-GB" sz="3200">
              <a:solidFill>
                <a:schemeClr val="accent3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89B63D1-629F-1027-C86B-9C83AF0B2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636" y="1132188"/>
            <a:ext cx="2640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4F023D-D75C-48E9-E442-40254D7D3D05}"/>
              </a:ext>
            </a:extLst>
          </p:cNvPr>
          <p:cNvSpPr txBox="1"/>
          <p:nvPr/>
        </p:nvSpPr>
        <p:spPr>
          <a:xfrm>
            <a:off x="166090" y="1347632"/>
            <a:ext cx="1822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Frequency of floods in Kenya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7C941-780C-206F-DC9B-C3B1D7F63BC0}"/>
              </a:ext>
            </a:extLst>
          </p:cNvPr>
          <p:cNvSpPr txBox="1"/>
          <p:nvPr/>
        </p:nvSpPr>
        <p:spPr>
          <a:xfrm>
            <a:off x="3134664" y="1899450"/>
            <a:ext cx="26491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www.desinventar.net</a:t>
            </a:r>
            <a:endParaRPr lang="en-GB" u="sn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667A5-7CB5-6183-F3D7-A685CC650A67}"/>
              </a:ext>
            </a:extLst>
          </p:cNvPr>
          <p:cNvSpPr txBox="1"/>
          <p:nvPr/>
        </p:nvSpPr>
        <p:spPr>
          <a:xfrm>
            <a:off x="4145498" y="2475241"/>
            <a:ext cx="188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113</a:t>
            </a:r>
            <a:r>
              <a:rPr lang="en-US"/>
              <a:t> countries</a:t>
            </a:r>
          </a:p>
          <a:p>
            <a:r>
              <a:rPr lang="en-US"/>
              <a:t>with L&amp;D databases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1DDF3-7F85-5427-29CF-9BDD8AD8A140}"/>
              </a:ext>
            </a:extLst>
          </p:cNvPr>
          <p:cNvSpPr txBox="1"/>
          <p:nvPr/>
        </p:nvSpPr>
        <p:spPr>
          <a:xfrm>
            <a:off x="127990" y="4206854"/>
            <a:ext cx="1912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Deaths due to lightening strikes in Sri Lanka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BC01D-F7D4-1C1B-CA08-00E5D1A30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792869" y="3968888"/>
            <a:ext cx="5043489" cy="1087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3DB721-2DFF-6C25-625B-906543A2B16B}"/>
              </a:ext>
            </a:extLst>
          </p:cNvPr>
          <p:cNvSpPr txBox="1"/>
          <p:nvPr/>
        </p:nvSpPr>
        <p:spPr>
          <a:xfrm>
            <a:off x="6544377" y="1266025"/>
            <a:ext cx="566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next-generation disaster tracking system for hazardous events and losses and damages</a:t>
            </a:r>
            <a:endParaRPr lang="en-GB" sz="2000" b="1">
              <a:solidFill>
                <a:schemeClr val="accent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12BCB8-6CAF-5CCF-21E9-469DD8581A19}"/>
              </a:ext>
            </a:extLst>
          </p:cNvPr>
          <p:cNvSpPr txBox="1"/>
          <p:nvPr/>
        </p:nvSpPr>
        <p:spPr>
          <a:xfrm>
            <a:off x="6791325" y="1955181"/>
            <a:ext cx="5124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undrr.org/L-</a:t>
            </a:r>
            <a:r>
              <a:rPr lang="en-GB" sz="2000" b="1" err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DTracking</a:t>
            </a:r>
            <a:endParaRPr lang="en-GB" sz="2000" b="1">
              <a:solidFill>
                <a:schemeClr val="accent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994151-C098-DDAB-F628-D5CB118AA2BC}"/>
              </a:ext>
            </a:extLst>
          </p:cNvPr>
          <p:cNvSpPr/>
          <p:nvPr/>
        </p:nvSpPr>
        <p:spPr>
          <a:xfrm>
            <a:off x="6981825" y="2657475"/>
            <a:ext cx="5067994" cy="403705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Official data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/>
              <a:t>Enhanced levels of data disaggregation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/>
              <a:t>Hazards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/>
              <a:t>Geographic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/>
              <a:t>Socio-economic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/>
              <a:t>Robust data standards and methods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/>
              <a:t>Integrated system for both hazardous events and disaster impacts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48707-782F-2D2F-3BCE-58A545F9E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04" y="1788237"/>
            <a:ext cx="1901586" cy="241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9A14C4-E0E6-39F3-D3EF-A8EA0DC49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30" y="2384965"/>
            <a:ext cx="12001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9C88AEB-16BC-96FE-5B6E-650CC7EEE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90" y="3555015"/>
            <a:ext cx="1825509" cy="32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C78B726-F94D-221F-68FD-3E7261F83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63" y="4860197"/>
            <a:ext cx="106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288397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163C-7C32-7544-3946-0786E43E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cap="all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Data:</a:t>
            </a:r>
            <a:r>
              <a:rPr lang="en-US" sz="3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Monitoring of Sendai Framework and SDGs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FBD54-BD78-B156-180B-D92633A33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38" y="966273"/>
            <a:ext cx="4771593" cy="5891727"/>
          </a:xfrm>
          <a:prstGeom prst="rect">
            <a:avLst/>
          </a:prstGeom>
        </p:spPr>
      </p:pic>
      <p:pic>
        <p:nvPicPr>
          <p:cNvPr id="7" name="Picture 6" descr="A black rectangle with blue and orange text&#10;&#10;AI-generated content may be incorrect.">
            <a:extLst>
              <a:ext uri="{FF2B5EF4-FFF2-40B4-BE49-F238E27FC236}">
                <a16:creationId xmlns:a16="http://schemas.microsoft.com/office/drawing/2014/main" id="{6C99D0D7-53C9-9E80-81AF-5A7D053A7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07895" y="3229500"/>
            <a:ext cx="1693867" cy="398999"/>
          </a:xfrm>
          <a:prstGeom prst="rect">
            <a:avLst/>
          </a:prstGeom>
        </p:spPr>
      </p:pic>
      <p:pic>
        <p:nvPicPr>
          <p:cNvPr id="1026" name="Picture 2" descr="Integrated monitoring of the global targets of the Sendai Framework and the Sustainable Development Goals">
            <a:extLst>
              <a:ext uri="{FF2B5EF4-FFF2-40B4-BE49-F238E27FC236}">
                <a16:creationId xmlns:a16="http://schemas.microsoft.com/office/drawing/2014/main" id="{9408C9AC-834B-2590-271D-CD48373F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16" y="1075317"/>
            <a:ext cx="6432992" cy="337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492F96-BB1F-1E92-C68C-E138B756AA78}"/>
              </a:ext>
            </a:extLst>
          </p:cNvPr>
          <p:cNvSpPr/>
          <p:nvPr/>
        </p:nvSpPr>
        <p:spPr>
          <a:xfrm>
            <a:off x="5709131" y="4885533"/>
            <a:ext cx="6160678" cy="18089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167 countries </a:t>
            </a:r>
            <a:r>
              <a:rPr 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reporting on Sendai Framework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2/3</a:t>
            </a:r>
            <a:r>
              <a:rPr lang="en-US" sz="2000" baseline="30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rd</a:t>
            </a:r>
            <a:r>
              <a:rPr 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of countries have reported on SDG-related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Only 50% have ever reported on all seven targets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07315-4279-F3EC-BB0A-AB30F1B44961}"/>
              </a:ext>
            </a:extLst>
          </p:cNvPr>
          <p:cNvSpPr txBox="1"/>
          <p:nvPr/>
        </p:nvSpPr>
        <p:spPr>
          <a:xfrm>
            <a:off x="9725025" y="380204"/>
            <a:ext cx="2144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0563C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5" tooltip="https://www.undrr.org/sfm"/>
              </a:rPr>
              <a:t>undrr.org/SFM</a:t>
            </a:r>
            <a:endParaRPr lang="en-US" sz="20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4749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198A-4CCA-F5AE-6E29-C4158406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cap="all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DATA: </a:t>
            </a:r>
            <a:r>
              <a:rPr lang="en-US" sz="3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Assessing biodiversity and ecosystem losses 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DB1433-67A0-ADAC-712B-7526764AC9B7}"/>
              </a:ext>
            </a:extLst>
          </p:cNvPr>
          <p:cNvSpPr/>
          <p:nvPr/>
        </p:nvSpPr>
        <p:spPr>
          <a:xfrm>
            <a:off x="342900" y="1252710"/>
            <a:ext cx="36671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err="1">
                <a:latin typeface="Source Sans Pro" panose="020B0503030403020204" pitchFamily="34" charset="0"/>
                <a:ea typeface="Source Sans Pro" panose="020B0503030403020204" pitchFamily="34" charset="0"/>
              </a:rPr>
              <a:t>FRAME</a:t>
            </a:r>
            <a:r>
              <a:rPr lang="en-US" sz="2800" err="1"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work</a:t>
            </a:r>
            <a:r>
              <a:rPr lang="en-US" sz="2800"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for assessing climate and disaster-related </a:t>
            </a:r>
            <a:r>
              <a:rPr lang="en-US" sz="2800" b="1"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L</a:t>
            </a:r>
            <a:r>
              <a:rPr lang="en-US" sz="2800"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osses of biodiversity and </a:t>
            </a:r>
            <a:r>
              <a:rPr lang="en-US" sz="2800" b="1"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Eco</a:t>
            </a:r>
            <a:r>
              <a:rPr lang="en-US" sz="2800"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system services</a:t>
            </a:r>
            <a:r>
              <a:rPr lang="en-US" sz="2800" b="1"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(FRAME-ECO)</a:t>
            </a:r>
            <a:endParaRPr lang="en-US" sz="2800" b="1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E3BD1-438A-817D-9249-62D24B34A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580" y="1119359"/>
            <a:ext cx="6310697" cy="5189655"/>
          </a:xfrm>
          <a:prstGeom prst="rect">
            <a:avLst/>
          </a:prstGeom>
        </p:spPr>
      </p:pic>
      <p:pic>
        <p:nvPicPr>
          <p:cNvPr id="6" name="Picture 5" descr="A cover of a book&#10;&#10;AI-generated content may be incorrect.">
            <a:extLst>
              <a:ext uri="{FF2B5EF4-FFF2-40B4-BE49-F238E27FC236}">
                <a16:creationId xmlns:a16="http://schemas.microsoft.com/office/drawing/2014/main" id="{4B3B8A2A-2F09-8E8B-B923-22A0D3147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29" y="4361253"/>
            <a:ext cx="2323960" cy="3307770"/>
          </a:xfrm>
          <a:prstGeom prst="rect">
            <a:avLst/>
          </a:prstGeom>
        </p:spPr>
      </p:pic>
      <p:pic>
        <p:nvPicPr>
          <p:cNvPr id="7" name="Picture 6" descr="A hand holding a tablet&#10;&#10;Description automatically generated">
            <a:extLst>
              <a:ext uri="{FF2B5EF4-FFF2-40B4-BE49-F238E27FC236}">
                <a16:creationId xmlns:a16="http://schemas.microsoft.com/office/drawing/2014/main" id="{4AED035C-200E-F8D4-2E34-37964E4C3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6" y="4361253"/>
            <a:ext cx="2057940" cy="29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91876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E1282-E820-3C6D-EC02-0CB6F14CF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0E02-E620-3A55-7ADE-C7648837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FINANCE: </a:t>
            </a:r>
            <a:r>
              <a:rPr lang="en-US" sz="3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Understanding public finance and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19FD0-CC13-D68D-FDF6-31C05D3A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7" y="3576896"/>
            <a:ext cx="1982418" cy="2796443"/>
          </a:xfrm>
          <a:prstGeom prst="rect">
            <a:avLst/>
          </a:prstGeom>
        </p:spPr>
      </p:pic>
      <p:pic>
        <p:nvPicPr>
          <p:cNvPr id="3" name="Picture 2" descr="A blue and white squares with a compass&#10;&#10;AI-generated content may be incorrect.">
            <a:extLst>
              <a:ext uri="{FF2B5EF4-FFF2-40B4-BE49-F238E27FC236}">
                <a16:creationId xmlns:a16="http://schemas.microsoft.com/office/drawing/2014/main" id="{820A8C49-FF6F-FD9F-658E-0B8F71ED9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181" y="3594147"/>
            <a:ext cx="2066785" cy="2735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6F59B6-AD8D-1462-149D-11CEB5CA8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388" y="3326735"/>
            <a:ext cx="3886377" cy="357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43072D-A358-02B7-54A5-D4A303BD0261}"/>
              </a:ext>
            </a:extLst>
          </p:cNvPr>
          <p:cNvSpPr txBox="1"/>
          <p:nvPr/>
        </p:nvSpPr>
        <p:spPr>
          <a:xfrm>
            <a:off x="8626412" y="1822056"/>
            <a:ext cx="3436191" cy="49398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93713" indent="-2270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Under-prioritization of  DRR in national budgets (often </a:t>
            </a:r>
            <a:r>
              <a:rPr lang="en-US" sz="1900" b="1" dirty="0"/>
              <a:t>less than 1%</a:t>
            </a:r>
            <a:r>
              <a:rPr lang="en-US" sz="1900" dirty="0"/>
              <a:t>)</a:t>
            </a:r>
          </a:p>
          <a:p>
            <a:pPr marL="493713" indent="-2270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Domestic resources </a:t>
            </a:r>
            <a:r>
              <a:rPr lang="en-US" sz="1900" b="1" dirty="0"/>
              <a:t>constrained</a:t>
            </a:r>
            <a:r>
              <a:rPr lang="en-US" sz="1900" dirty="0"/>
              <a:t> </a:t>
            </a:r>
            <a:r>
              <a:rPr lang="en-US" sz="1900" dirty="0">
                <a:sym typeface="Wingdings"/>
              </a:rPr>
              <a:t></a:t>
            </a:r>
            <a:r>
              <a:rPr lang="en-US" sz="1900" dirty="0"/>
              <a:t> More efficient use of existing resources required</a:t>
            </a:r>
          </a:p>
          <a:p>
            <a:pPr marL="493713" indent="-2270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Both </a:t>
            </a:r>
            <a:r>
              <a:rPr lang="en-US" sz="1900" b="1" dirty="0"/>
              <a:t>ring-fencing</a:t>
            </a:r>
            <a:r>
              <a:rPr lang="en-US" sz="1900" dirty="0"/>
              <a:t> of budgetary resources for DRR and </a:t>
            </a:r>
            <a:r>
              <a:rPr lang="en-US" sz="1900" b="1" dirty="0"/>
              <a:t>mainstreaming</a:t>
            </a:r>
            <a:r>
              <a:rPr lang="en-US" sz="1900" dirty="0"/>
              <a:t> DRR into sectoral budgets needed </a:t>
            </a:r>
          </a:p>
          <a:p>
            <a:pPr marL="493713" indent="-2270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Potential </a:t>
            </a:r>
            <a:r>
              <a:rPr lang="en-US" sz="1900" b="1" dirty="0"/>
              <a:t>synergies</a:t>
            </a:r>
            <a:r>
              <a:rPr lang="en-US" sz="1900" dirty="0"/>
              <a:t> between climate and DRR financing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4E60FA-FEB2-0336-C111-B3C5F271E4C2}"/>
              </a:ext>
            </a:extLst>
          </p:cNvPr>
          <p:cNvSpPr/>
          <p:nvPr/>
        </p:nvSpPr>
        <p:spPr>
          <a:xfrm>
            <a:off x="228035" y="1157807"/>
            <a:ext cx="8271762" cy="195831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b="1"/>
              <a:t>DRR RETURNS TO INVESTMENT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/>
              <a:t>Every </a:t>
            </a:r>
            <a:r>
              <a:rPr lang="en-GB"/>
              <a:t>$1 spent on </a:t>
            </a:r>
            <a:r>
              <a:rPr lang="en-DE"/>
              <a:t>DRR </a:t>
            </a:r>
            <a:r>
              <a:rPr lang="en-GB"/>
              <a:t>delivers an average return of $15 in terms of averted future disaster recovery costs</a:t>
            </a:r>
            <a:endParaRPr lang="en-DE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/>
              <a:t>Every $1 invested in </a:t>
            </a:r>
            <a:r>
              <a:rPr lang="en-GB"/>
              <a:t>more resilient infrastructure in low- and middle-income countries </a:t>
            </a:r>
            <a:r>
              <a:rPr lang="en-DE"/>
              <a:t>returns </a:t>
            </a:r>
            <a:r>
              <a:rPr lang="en-GB"/>
              <a:t>$4 in benefit</a:t>
            </a:r>
            <a:r>
              <a:rPr lang="en-DE"/>
              <a:t>      </a:t>
            </a:r>
            <a:endParaRPr lang="en-DE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B875A-DF54-9BF5-80D7-0291366751F0}"/>
              </a:ext>
            </a:extLst>
          </p:cNvPr>
          <p:cNvSpPr txBox="1"/>
          <p:nvPr/>
        </p:nvSpPr>
        <p:spPr>
          <a:xfrm>
            <a:off x="8901368" y="1023722"/>
            <a:ext cx="3062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Despite disaster risk being a driver of fiscal risk</a:t>
            </a:r>
          </a:p>
        </p:txBody>
      </p:sp>
    </p:spTree>
    <p:extLst>
      <p:ext uri="{BB962C8B-B14F-4D97-AF65-F5344CB8AC3E}">
        <p14:creationId xmlns:p14="http://schemas.microsoft.com/office/powerpoint/2010/main" val="881520671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000BE-5F07-15E4-A59B-F6409C0E5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6C9D-68AC-FD9E-C6EB-4508059E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Risk and resilience Standards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C29FB-9269-9476-A350-28058B17D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" t="3741" r="2589" b="1181"/>
          <a:stretch/>
        </p:blipFill>
        <p:spPr>
          <a:xfrm>
            <a:off x="5889249" y="1612989"/>
            <a:ext cx="6429930" cy="39187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FBFCBF-669C-3705-6163-1BC7E6DE1F87}"/>
              </a:ext>
            </a:extLst>
          </p:cNvPr>
          <p:cNvSpPr/>
          <p:nvPr/>
        </p:nvSpPr>
        <p:spPr>
          <a:xfrm rot="5400000">
            <a:off x="8829587" y="-1558327"/>
            <a:ext cx="549254" cy="53244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/>
              <a:t>Principles for Resilient Infrastructure</a:t>
            </a:r>
            <a:endParaRPr lang="en-GB" sz="2000"/>
          </a:p>
        </p:txBody>
      </p:sp>
      <p:pic>
        <p:nvPicPr>
          <p:cNvPr id="10" name="Picture 9" descr="A blue cover with a globe and text&#10;&#10;AI-generated content may be incorrect.">
            <a:extLst>
              <a:ext uri="{FF2B5EF4-FFF2-40B4-BE49-F238E27FC236}">
                <a16:creationId xmlns:a16="http://schemas.microsoft.com/office/drawing/2014/main" id="{C8EA2E79-A402-BCE6-B405-269F8BF40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77" y="3599220"/>
            <a:ext cx="1797002" cy="2548181"/>
          </a:xfrm>
          <a:prstGeom prst="rect">
            <a:avLst/>
          </a:prstGeom>
        </p:spPr>
      </p:pic>
      <p:pic>
        <p:nvPicPr>
          <p:cNvPr id="12" name="Picture 11" descr="A cover of a book&#10;&#10;AI-generated content may be incorrect.">
            <a:extLst>
              <a:ext uri="{FF2B5EF4-FFF2-40B4-BE49-F238E27FC236}">
                <a16:creationId xmlns:a16="http://schemas.microsoft.com/office/drawing/2014/main" id="{3E782421-D5F8-4468-08EA-7796F3EAD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4" y="3599220"/>
            <a:ext cx="1677288" cy="2371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A53194-F2B8-6437-4934-A1781A275188}"/>
              </a:ext>
            </a:extLst>
          </p:cNvPr>
          <p:cNvSpPr txBox="1"/>
          <p:nvPr/>
        </p:nvSpPr>
        <p:spPr>
          <a:xfrm>
            <a:off x="6705823" y="5779235"/>
            <a:ext cx="53409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/>
              <a:t>Under-development as an international standard – ISO 22372 (draft), published Q4 2025</a:t>
            </a:r>
          </a:p>
        </p:txBody>
      </p:sp>
      <p:pic>
        <p:nvPicPr>
          <p:cNvPr id="5" name="Picture 4" descr="A close up of water&#10;&#10;AI-generated content may be incorrect.">
            <a:extLst>
              <a:ext uri="{FF2B5EF4-FFF2-40B4-BE49-F238E27FC236}">
                <a16:creationId xmlns:a16="http://schemas.microsoft.com/office/drawing/2014/main" id="{01B80D69-ABB2-1334-F94F-62DB79C5F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272" y="3587944"/>
            <a:ext cx="1881468" cy="231704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66BE3-BC71-67ED-8317-D350D324EC37}"/>
              </a:ext>
            </a:extLst>
          </p:cNvPr>
          <p:cNvGrpSpPr/>
          <p:nvPr/>
        </p:nvGrpSpPr>
        <p:grpSpPr>
          <a:xfrm>
            <a:off x="506451" y="1155938"/>
            <a:ext cx="3530716" cy="2165231"/>
            <a:chOff x="506451" y="1155938"/>
            <a:chExt cx="3530716" cy="2165231"/>
          </a:xfrm>
        </p:grpSpPr>
        <p:pic>
          <p:nvPicPr>
            <p:cNvPr id="7" name="Picture 2" descr="MCR main logo">
              <a:extLst>
                <a:ext uri="{FF2B5EF4-FFF2-40B4-BE49-F238E27FC236}">
                  <a16:creationId xmlns:a16="http://schemas.microsoft.com/office/drawing/2014/main" id="{1AE9901C-82D7-4074-B51E-05FEDBCE06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948" y="1288377"/>
              <a:ext cx="2235299" cy="903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6218E4-288A-A32D-5C8C-885FF4439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8980" y="2407764"/>
              <a:ext cx="3218655" cy="70651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A897610-23EF-7A54-8553-C16DECBED54B}"/>
                </a:ext>
              </a:extLst>
            </p:cNvPr>
            <p:cNvSpPr/>
            <p:nvPr/>
          </p:nvSpPr>
          <p:spPr>
            <a:xfrm>
              <a:off x="506451" y="1155938"/>
              <a:ext cx="3530716" cy="2165231"/>
            </a:xfrm>
            <a:prstGeom prst="round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716968547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BAA4-18FA-0636-9B1A-AB7559DD3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Leveraging DRR to strengthen national auditing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F6E45-F131-DDAA-4DDB-200BE3FA8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63" y="1132030"/>
            <a:ext cx="10972076" cy="5562502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b="1"/>
              <a:t>Stronger accountability in risk governance </a:t>
            </a:r>
          </a:p>
          <a:p>
            <a:pPr>
              <a:lnSpc>
                <a:spcPct val="110000"/>
              </a:lnSpc>
            </a:pPr>
            <a:r>
              <a:rPr lang="en-US"/>
              <a:t>Audit </a:t>
            </a:r>
            <a:r>
              <a:rPr lang="en-US" err="1"/>
              <a:t>stocktake</a:t>
            </a:r>
            <a:r>
              <a:rPr lang="en-US"/>
              <a:t>: </a:t>
            </a:r>
          </a:p>
          <a:p>
            <a:pPr lvl="1">
              <a:lnSpc>
                <a:spcPct val="110000"/>
              </a:lnSpc>
            </a:pPr>
            <a:r>
              <a:rPr lang="en-US"/>
              <a:t>National reporting systems on Sendai Framework, SDGs (and forthcoming GGA indicators) </a:t>
            </a:r>
          </a:p>
          <a:p>
            <a:pPr>
              <a:lnSpc>
                <a:spcPct val="110000"/>
              </a:lnSpc>
            </a:pPr>
            <a:r>
              <a:rPr lang="en-US"/>
              <a:t>Audit standards </a:t>
            </a:r>
          </a:p>
          <a:p>
            <a:pPr lvl="1">
              <a:lnSpc>
                <a:spcPct val="110000"/>
              </a:lnSpc>
            </a:pPr>
            <a:r>
              <a:rPr lang="en-US"/>
              <a:t>Leveraging the most updated DRR data standards and official metrics</a:t>
            </a:r>
          </a:p>
          <a:p>
            <a:pPr>
              <a:lnSpc>
                <a:spcPct val="110000"/>
              </a:lnSpc>
            </a:pPr>
            <a:r>
              <a:rPr lang="en-US"/>
              <a:t>Capacity building </a:t>
            </a:r>
          </a:p>
          <a:p>
            <a:pPr lvl="1">
              <a:lnSpc>
                <a:spcPct val="110000"/>
              </a:lnSpc>
            </a:pPr>
            <a:r>
              <a:rPr lang="en-US"/>
              <a:t>Workshops, and technical guidance and advice</a:t>
            </a:r>
          </a:p>
          <a:p>
            <a:pPr>
              <a:lnSpc>
                <a:spcPct val="110000"/>
              </a:lnSpc>
            </a:pPr>
            <a:r>
              <a:rPr lang="en-US"/>
              <a:t>Applying disaster and disaster risk information in the context of auditing</a:t>
            </a:r>
          </a:p>
          <a:p>
            <a:pPr lvl="1">
              <a:lnSpc>
                <a:spcPct val="110000"/>
              </a:lnSpc>
            </a:pPr>
            <a:r>
              <a:rPr lang="en-US"/>
              <a:t>Access to official statistics and other DRR data</a:t>
            </a:r>
          </a:p>
          <a:p>
            <a:pPr>
              <a:lnSpc>
                <a:spcPct val="110000"/>
              </a:lnSpc>
            </a:pPr>
            <a:r>
              <a:rPr lang="en-DE"/>
              <a:t>Reporting back to the UN General Assembly (following relevant resolutions) and other intergovernmental mechanisms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04701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2BAD58-893D-0D88-462A-515F1241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96" y="597944"/>
            <a:ext cx="7663815" cy="1306213"/>
          </a:xfrm>
        </p:spPr>
        <p:txBody>
          <a:bodyPr/>
          <a:lstStyle/>
          <a:p>
            <a:pPr algn="l"/>
            <a:r>
              <a:rPr lang="en-US"/>
              <a:t>Thank you for your attention!</a:t>
            </a:r>
            <a:endParaRPr lang="en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7D3F84-2580-2EB6-4323-50F739A5F111}"/>
              </a:ext>
            </a:extLst>
          </p:cNvPr>
          <p:cNvSpPr txBox="1"/>
          <p:nvPr/>
        </p:nvSpPr>
        <p:spPr>
          <a:xfrm>
            <a:off x="350896" y="17250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www.undrr.org</a:t>
            </a:r>
            <a:r>
              <a:rPr lang="en-US" sz="28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2AB9CEC-0424-D595-2DC3-07FAFAE30E3D}"/>
              </a:ext>
            </a:extLst>
          </p:cNvPr>
          <p:cNvSpPr txBox="1">
            <a:spLocks/>
          </p:cNvSpPr>
          <p:nvPr/>
        </p:nvSpPr>
        <p:spPr bwMode="auto">
          <a:xfrm>
            <a:off x="6301409" y="3295138"/>
            <a:ext cx="5358441" cy="16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7302" rIns="94605" bIns="47302" numCol="1" anchor="t" anchorCtr="0" compatLnSpc="1">
            <a:prstTxWarp prst="textNoShape">
              <a:avLst/>
            </a:prstTxWarp>
          </a:bodyPr>
          <a:lstStyle>
            <a:lvl1pPr marL="0" indent="0" algn="ctr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anose="05000000000000000000" pitchFamily="2" charset="2"/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 algn="l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Roboto" panose="02000000000000000000" pitchFamily="2" charset="0"/>
              <a:buChar char="−"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00150" indent="-285750" algn="l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Roboto" panose="02000000000000000000" pitchFamily="2" charset="0"/>
              <a:buChar char="−"/>
              <a:defRPr sz="160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8240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Animesh Kumar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Head of Office, Bonn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UN Office for Disaster Risk Reduction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kern="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animesh.kumar@un.org</a:t>
            </a:r>
          </a:p>
          <a:p>
            <a:pPr algn="r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</a:pPr>
            <a:r>
              <a:rPr lang="en-US" u="sng" kern="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@animesh00 </a:t>
            </a:r>
          </a:p>
        </p:txBody>
      </p:sp>
    </p:spTree>
    <p:extLst>
      <p:ext uri="{BB962C8B-B14F-4D97-AF65-F5344CB8AC3E}">
        <p14:creationId xmlns:p14="http://schemas.microsoft.com/office/powerpoint/2010/main" val="330935844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nserre\Desktop\International agreements.PNG">
            <a:extLst>
              <a:ext uri="{FF2B5EF4-FFF2-40B4-BE49-F238E27FC236}">
                <a16:creationId xmlns:a16="http://schemas.microsoft.com/office/drawing/2014/main" id="{73A17A10-D0B8-43E6-84F7-5279CD3D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" y="1256192"/>
            <a:ext cx="9573979" cy="547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922EF5-42F6-4ADA-A5C8-08EF86538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64" y="163640"/>
            <a:ext cx="10972076" cy="783686"/>
          </a:xfrm>
        </p:spPr>
        <p:txBody>
          <a:bodyPr/>
          <a:lstStyle/>
          <a:p>
            <a:r>
              <a:rPr lang="en-GB" sz="3200">
                <a:solidFill>
                  <a:schemeClr val="accent2"/>
                </a:solidFill>
              </a:rPr>
              <a:t>30 years of global development and risk governance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46296B-184B-4437-832E-B8502935A2FF}"/>
              </a:ext>
            </a:extLst>
          </p:cNvPr>
          <p:cNvSpPr/>
          <p:nvPr/>
        </p:nvSpPr>
        <p:spPr>
          <a:xfrm>
            <a:off x="7675448" y="3280608"/>
            <a:ext cx="2050239" cy="16777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/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1FE4595-6566-4F9B-8246-46DCB9C9BA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49" y="3844934"/>
            <a:ext cx="1943139" cy="458912"/>
          </a:xfrm>
          <a:prstGeom prst="rect">
            <a:avLst/>
          </a:prstGeom>
        </p:spPr>
      </p:pic>
      <p:pic>
        <p:nvPicPr>
          <p:cNvPr id="9" name="Picture 8" descr="A close up of a logo&#10;&#10;Description generated with high confidence">
            <a:extLst>
              <a:ext uri="{FF2B5EF4-FFF2-40B4-BE49-F238E27FC236}">
                <a16:creationId xmlns:a16="http://schemas.microsoft.com/office/drawing/2014/main" id="{8605602B-3806-4F08-8EA5-F93B4DCA27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80" y="1329065"/>
            <a:ext cx="1265733" cy="1260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D0CF9F-9616-4808-9405-F45F2A858B78}"/>
              </a:ext>
            </a:extLst>
          </p:cNvPr>
          <p:cNvSpPr txBox="1"/>
          <p:nvPr/>
        </p:nvSpPr>
        <p:spPr>
          <a:xfrm>
            <a:off x="8268210" y="1771095"/>
            <a:ext cx="651140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2" b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SDGs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7BF484-E3C2-4D45-8FDF-6CBDAE50310C}"/>
              </a:ext>
            </a:extLst>
          </p:cNvPr>
          <p:cNvSpPr txBox="1"/>
          <p:nvPr/>
        </p:nvSpPr>
        <p:spPr>
          <a:xfrm>
            <a:off x="10077197" y="921228"/>
            <a:ext cx="2050240" cy="4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88" b="1">
                <a:solidFill>
                  <a:srgbClr val="C00000"/>
                </a:solidFill>
                <a:latin typeface="Arial Narrow" panose="020B0606020202030204" pitchFamily="34" charset="0"/>
              </a:rPr>
              <a:t>RISK-INFORMED </a:t>
            </a:r>
          </a:p>
          <a:p>
            <a:pPr algn="ctr"/>
            <a:r>
              <a:rPr lang="en-US" sz="1088" b="1">
                <a:solidFill>
                  <a:srgbClr val="C00000"/>
                </a:solidFill>
                <a:latin typeface="Arial Narrow" panose="020B0606020202030204" pitchFamily="34" charset="0"/>
              </a:rPr>
              <a:t>SUSTAINABLE DEVELOPMENT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4237D0-EA19-48B0-A121-89C77C9DCBC3}"/>
              </a:ext>
            </a:extLst>
          </p:cNvPr>
          <p:cNvCxnSpPr>
            <a:cxnSpLocks/>
            <a:stCxn id="22" idx="3"/>
            <a:endCxn id="17" idx="1"/>
          </p:cNvCxnSpPr>
          <p:nvPr/>
        </p:nvCxnSpPr>
        <p:spPr>
          <a:xfrm flipV="1">
            <a:off x="7510292" y="1134812"/>
            <a:ext cx="2566905" cy="524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44156A-94F9-4DDB-B728-38E3EF3801D9}"/>
              </a:ext>
            </a:extLst>
          </p:cNvPr>
          <p:cNvCxnSpPr>
            <a:cxnSpLocks/>
          </p:cNvCxnSpPr>
          <p:nvPr/>
        </p:nvCxnSpPr>
        <p:spPr>
          <a:xfrm>
            <a:off x="1120144" y="1135440"/>
            <a:ext cx="4416531" cy="35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6B79B5-5834-4BBB-9EB2-A21458D10F5D}"/>
              </a:ext>
            </a:extLst>
          </p:cNvPr>
          <p:cNvSpPr txBox="1"/>
          <p:nvPr/>
        </p:nvSpPr>
        <p:spPr>
          <a:xfrm>
            <a:off x="1935056" y="1010181"/>
            <a:ext cx="1811235" cy="594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88" b="1">
                <a:solidFill>
                  <a:srgbClr val="C00000"/>
                </a:solidFill>
                <a:latin typeface="Arial Narrow" panose="020B0606020202030204" pitchFamily="34" charset="0"/>
              </a:rPr>
              <a:t>1970s-1990s: HUMANITARIAN ARCHITECTURE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B8A157-2542-4545-B252-E7AEDF286EE7}"/>
              </a:ext>
            </a:extLst>
          </p:cNvPr>
          <p:cNvSpPr txBox="1"/>
          <p:nvPr/>
        </p:nvSpPr>
        <p:spPr>
          <a:xfrm>
            <a:off x="14398" y="1010181"/>
            <a:ext cx="1451291" cy="427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88" b="1">
                <a:solidFill>
                  <a:srgbClr val="C00000"/>
                </a:solidFill>
                <a:latin typeface="Arial Narrow" panose="020B0606020202030204" pitchFamily="34" charset="0"/>
              </a:rPr>
              <a:t>Pre-1970s: AD-HOC DISASTER RESPONSE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CF1C25-D692-4FAF-B59E-B7D995BB90A7}"/>
              </a:ext>
            </a:extLst>
          </p:cNvPr>
          <p:cNvSpPr txBox="1"/>
          <p:nvPr/>
        </p:nvSpPr>
        <p:spPr>
          <a:xfrm>
            <a:off x="5536675" y="1010181"/>
            <a:ext cx="1973617" cy="2597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88" b="1">
                <a:solidFill>
                  <a:srgbClr val="C00000"/>
                </a:solidFill>
                <a:latin typeface="Arial Narrow" panose="020B0606020202030204" pitchFamily="34" charset="0"/>
              </a:rPr>
              <a:t>PREPAREDNESS-CENTRIC DRR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D426EE-E93E-823E-88AB-84AD70340900}"/>
              </a:ext>
            </a:extLst>
          </p:cNvPr>
          <p:cNvGrpSpPr/>
          <p:nvPr/>
        </p:nvGrpSpPr>
        <p:grpSpPr>
          <a:xfrm>
            <a:off x="10909232" y="1394507"/>
            <a:ext cx="508057" cy="5193766"/>
            <a:chOff x="10814498" y="1477217"/>
            <a:chExt cx="560186" cy="5726668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0C367B3B-448C-9E9B-BCC5-931F374D0D87}"/>
                </a:ext>
              </a:extLst>
            </p:cNvPr>
            <p:cNvSpPr/>
            <p:nvPr/>
          </p:nvSpPr>
          <p:spPr>
            <a:xfrm>
              <a:off x="11069884" y="1828769"/>
              <a:ext cx="304800" cy="421383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2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00B87D-7986-B5DD-BBA8-B9A7B786B667}"/>
                </a:ext>
              </a:extLst>
            </p:cNvPr>
            <p:cNvSpPr/>
            <p:nvPr/>
          </p:nvSpPr>
          <p:spPr>
            <a:xfrm>
              <a:off x="10814498" y="1477217"/>
              <a:ext cx="402777" cy="57266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632"/>
                <a:t>Resilience as a common denominator</a:t>
              </a:r>
              <a:endParaRPr lang="en-GB" sz="1632"/>
            </a:p>
          </p:txBody>
        </p:sp>
      </p:grpSp>
    </p:spTree>
    <p:extLst>
      <p:ext uri="{BB962C8B-B14F-4D97-AF65-F5344CB8AC3E}">
        <p14:creationId xmlns:p14="http://schemas.microsoft.com/office/powerpoint/2010/main" val="4215175070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D4D58E-8C2A-4337-0651-28FA3426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Challenge</a:t>
            </a:r>
            <a:r>
              <a:rPr lang="en-DE" sz="3600" kern="1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DE" sz="3600" kern="1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Stocktake</a:t>
            </a:r>
            <a:r>
              <a:rPr lang="en-US" sz="3600" kern="1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after 10 years </a:t>
            </a:r>
            <a:endParaRPr lang="en-GB" sz="3600" kern="1200">
              <a:solidFill>
                <a:schemeClr val="accent3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4" name="Picture 3" descr="A green leaf with a tower in the middle&#10;&#10;Description automatically generated">
            <a:extLst>
              <a:ext uri="{FF2B5EF4-FFF2-40B4-BE49-F238E27FC236}">
                <a16:creationId xmlns:a16="http://schemas.microsoft.com/office/drawing/2014/main" id="{CB43F162-D874-088E-2B30-9D4F95701B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208" y="1164843"/>
            <a:ext cx="3614419" cy="142674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FF01B8-A9D2-D596-E736-58D09D7D1359}"/>
              </a:ext>
            </a:extLst>
          </p:cNvPr>
          <p:cNvSpPr txBox="1">
            <a:spLocks/>
          </p:cNvSpPr>
          <p:nvPr/>
        </p:nvSpPr>
        <p:spPr>
          <a:xfrm>
            <a:off x="443601" y="3030277"/>
            <a:ext cx="3106047" cy="3887671"/>
          </a:xfrm>
          <a:prstGeom prst="rect">
            <a:avLst/>
          </a:prstGeom>
        </p:spPr>
        <p:txBody>
          <a:bodyPr>
            <a:normAutofit/>
          </a:bodyPr>
          <a:lstStyle>
            <a:lvl1pPr marL="354206" indent="-354206" algn="l" defTabSz="94599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anose="05000000000000000000" pitchFamily="2" charset="2"/>
              <a:buChar char="§"/>
              <a:defRPr sz="1814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73856" indent="-259175" algn="l" defTabSz="94599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4084"/>
              </a:buClr>
              <a:buFont typeface="Arial" panose="020B0604020202020204" pitchFamily="34" charset="0"/>
              <a:buChar char="‒"/>
              <a:defRPr sz="1633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73347" indent="-243337" algn="l" defTabSz="94599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51" i="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54402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086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12811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086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4279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086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5747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086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37215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086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78683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086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b="1" kern="0" dirty="0">
                <a:solidFill>
                  <a:srgbClr val="C00000"/>
                </a:solidFill>
              </a:rPr>
              <a:t>Offtrack</a:t>
            </a:r>
            <a:r>
              <a:rPr lang="en-US" kern="0" dirty="0"/>
              <a:t> to achieving goal, with increasing impact from climate and weather-related events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kern="0" dirty="0"/>
              <a:t>Recognized </a:t>
            </a:r>
            <a:r>
              <a:rPr lang="en-US" b="1" kern="0" dirty="0">
                <a:solidFill>
                  <a:srgbClr val="C00000"/>
                </a:solidFill>
              </a:rPr>
              <a:t>siloed approaches </a:t>
            </a:r>
            <a:r>
              <a:rPr lang="en-US" kern="0" dirty="0"/>
              <a:t>that </a:t>
            </a:r>
            <a:r>
              <a:rPr lang="en-US" b="1" kern="0" dirty="0"/>
              <a:t>limit integration of risks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70AB78-3979-0BF8-59F5-28831E957AEE}"/>
              </a:ext>
            </a:extLst>
          </p:cNvPr>
          <p:cNvSpPr txBox="1">
            <a:spLocks/>
          </p:cNvSpPr>
          <p:nvPr/>
        </p:nvSpPr>
        <p:spPr bwMode="auto">
          <a:xfrm>
            <a:off x="4400550" y="3071766"/>
            <a:ext cx="3257546" cy="415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52153" rIns="104306" bIns="52153" numCol="1" anchor="t" anchorCtr="0" compatLnSpc="1">
            <a:prstTxWarp prst="textNoShape">
              <a:avLst/>
            </a:prstTxWarp>
          </a:bodyPr>
          <a:lstStyle>
            <a:lvl1pPr marL="342900" indent="-342900" algn="l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anose="05000000000000000000" pitchFamily="2" charset="2"/>
              <a:buChar char="§"/>
              <a:defRPr sz="200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 algn="l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4084"/>
              </a:buClr>
              <a:buFont typeface="Roboto" panose="02000000000000000000" pitchFamily="2" charset="0"/>
              <a:buChar char="−"/>
              <a:defRPr sz="180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00150" indent="-285750" algn="l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Roboto" panose="02000000000000000000" pitchFamily="2" charset="0"/>
              <a:buChar char="−"/>
              <a:defRPr sz="1600" i="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8240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b="1" kern="0" dirty="0">
                <a:solidFill>
                  <a:srgbClr val="C00000"/>
                </a:solidFill>
              </a:rPr>
              <a:t>Not on track </a:t>
            </a:r>
            <a:r>
              <a:rPr lang="en-US" kern="0" dirty="0"/>
              <a:t>in fulfilling its objective</a:t>
            </a:r>
          </a:p>
          <a:p>
            <a:pPr>
              <a:spcBef>
                <a:spcPts val="1200"/>
              </a:spcBef>
            </a:pPr>
            <a:r>
              <a:rPr lang="en-US" b="1" kern="0" dirty="0">
                <a:solidFill>
                  <a:srgbClr val="C00000"/>
                </a:solidFill>
              </a:rPr>
              <a:t>Fragmented</a:t>
            </a:r>
            <a:r>
              <a:rPr lang="en-US" kern="0" dirty="0"/>
              <a:t>, incremental, sectoral and unequal adaptation action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2F6056-6692-A5B6-F19D-86A5C61F35B0}"/>
              </a:ext>
            </a:extLst>
          </p:cNvPr>
          <p:cNvSpPr txBox="1">
            <a:spLocks/>
          </p:cNvSpPr>
          <p:nvPr/>
        </p:nvSpPr>
        <p:spPr bwMode="auto">
          <a:xfrm>
            <a:off x="8376151" y="3076696"/>
            <a:ext cx="3550804" cy="36178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52153" rIns="104306" bIns="52153" numCol="1" anchor="t" anchorCtr="0" compatLnSpc="1">
            <a:prstTxWarp prst="textNoShape">
              <a:avLst/>
            </a:prstTxWarp>
          </a:bodyPr>
          <a:lstStyle>
            <a:lvl1pPr marL="342900" indent="-342900" algn="l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anose="05000000000000000000" pitchFamily="2" charset="2"/>
              <a:buChar char="§"/>
              <a:defRPr sz="200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 algn="l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4084"/>
              </a:buClr>
              <a:buFont typeface="Roboto" panose="02000000000000000000" pitchFamily="2" charset="0"/>
              <a:buChar char="−"/>
              <a:defRPr sz="180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00150" indent="-285750" algn="l" defTabSz="1042988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Roboto" panose="02000000000000000000" pitchFamily="2" charset="0"/>
              <a:buChar char="−"/>
              <a:defRPr sz="1600" i="0">
                <a:solidFill>
                  <a:srgbClr val="00408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8240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3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Offtrack: </a:t>
            </a:r>
            <a:endParaRPr lang="en-DE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US" dirty="0"/>
              <a:t>Only </a:t>
            </a:r>
            <a:r>
              <a:rPr lang="en-US" b="1" kern="0" dirty="0">
                <a:solidFill>
                  <a:srgbClr val="C00000"/>
                </a:solidFill>
              </a:rPr>
              <a:t>17%</a:t>
            </a:r>
            <a:r>
              <a:rPr lang="en-US" dirty="0"/>
              <a:t> of SDG targets are on track to be achieved by 2030. </a:t>
            </a:r>
            <a:endParaRPr lang="en-DE" dirty="0"/>
          </a:p>
          <a:p>
            <a:pPr>
              <a:spcBef>
                <a:spcPts val="1200"/>
              </a:spcBef>
            </a:pPr>
            <a:r>
              <a:rPr lang="en-US" dirty="0"/>
              <a:t>Nearly </a:t>
            </a:r>
            <a:r>
              <a:rPr lang="en-US" b="1" kern="0" dirty="0">
                <a:solidFill>
                  <a:srgbClr val="C00000"/>
                </a:solidFill>
              </a:rPr>
              <a:t>half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show minimal or moderate progress</a:t>
            </a:r>
            <a:endParaRPr lang="en-DE" dirty="0"/>
          </a:p>
          <a:p>
            <a:pPr>
              <a:spcBef>
                <a:spcPts val="1200"/>
              </a:spcBef>
            </a:pPr>
            <a:r>
              <a:rPr lang="en-DE" dirty="0"/>
              <a:t>O</a:t>
            </a:r>
            <a:r>
              <a:rPr lang="en-US" dirty="0" err="1"/>
              <a:t>ver</a:t>
            </a:r>
            <a:r>
              <a:rPr lang="en-US" dirty="0"/>
              <a:t> </a:t>
            </a:r>
            <a:r>
              <a:rPr lang="en-US" b="1" kern="0" dirty="0">
                <a:solidFill>
                  <a:srgbClr val="C00000"/>
                </a:solidFill>
              </a:rPr>
              <a:t>one-third</a:t>
            </a:r>
            <a:r>
              <a:rPr lang="en-US" dirty="0"/>
              <a:t> are stalled or regressing</a:t>
            </a:r>
          </a:p>
        </p:txBody>
      </p:sp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D310A38E-7FA5-05C9-3476-33F02CB46E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2" y="1455408"/>
            <a:ext cx="2832323" cy="1108146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495874D7-B234-5887-451D-A32D74DA16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1475" y="366997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9DFB9-16CD-C2CB-FBB4-1BAF5DC7C95E}"/>
              </a:ext>
            </a:extLst>
          </p:cNvPr>
          <p:cNvSpPr txBox="1"/>
          <p:nvPr/>
        </p:nvSpPr>
        <p:spPr>
          <a:xfrm>
            <a:off x="5091874" y="1885757"/>
            <a:ext cx="1680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>
                <a:solidFill>
                  <a:srgbClr val="00B0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Global Stocktake</a:t>
            </a:r>
            <a:endParaRPr lang="en-DE" b="1">
              <a:solidFill>
                <a:srgbClr val="00B050"/>
              </a:solidFill>
            </a:endParaRPr>
          </a:p>
        </p:txBody>
      </p:sp>
      <p:pic>
        <p:nvPicPr>
          <p:cNvPr id="11" name="Picture 10" descr="A colorful circle with many rectangles&#10;&#10;Description automatically generated">
            <a:extLst>
              <a:ext uri="{FF2B5EF4-FFF2-40B4-BE49-F238E27FC236}">
                <a16:creationId xmlns:a16="http://schemas.microsoft.com/office/drawing/2014/main" id="{5B5552A8-816A-C0B6-73EF-ABA3128658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42" y="1212174"/>
            <a:ext cx="1426744" cy="142674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C51813-091E-B32E-B582-AD00D33E4DA2}"/>
              </a:ext>
            </a:extLst>
          </p:cNvPr>
          <p:cNvCxnSpPr/>
          <p:nvPr/>
        </p:nvCxnSpPr>
        <p:spPr>
          <a:xfrm>
            <a:off x="3880485" y="2758299"/>
            <a:ext cx="0" cy="373075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2971BF-02CC-6686-B69C-70F66F25C171}"/>
              </a:ext>
            </a:extLst>
          </p:cNvPr>
          <p:cNvCxnSpPr/>
          <p:nvPr/>
        </p:nvCxnSpPr>
        <p:spPr>
          <a:xfrm>
            <a:off x="8203693" y="2758300"/>
            <a:ext cx="0" cy="373075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652226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1103B-7524-6972-DF69-D832DFA42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Challenge: </a:t>
            </a:r>
            <a:r>
              <a:rPr lang="en-US" sz="3600" kern="1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Growing disaster risk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461C81-399B-A96A-C251-37C761CB5EC8}"/>
              </a:ext>
            </a:extLst>
          </p:cNvPr>
          <p:cNvGrpSpPr/>
          <p:nvPr/>
        </p:nvGrpSpPr>
        <p:grpSpPr>
          <a:xfrm>
            <a:off x="861758" y="1233971"/>
            <a:ext cx="3504795" cy="5751609"/>
            <a:chOff x="652208" y="1500671"/>
            <a:chExt cx="3504795" cy="5751609"/>
          </a:xfrm>
        </p:grpSpPr>
        <p:pic>
          <p:nvPicPr>
            <p:cNvPr id="4" name="Picture 3" descr="A black rectangle with blue and orange squares&#10;&#10;Description automatically generated">
              <a:extLst>
                <a:ext uri="{FF2B5EF4-FFF2-40B4-BE49-F238E27FC236}">
                  <a16:creationId xmlns:a16="http://schemas.microsoft.com/office/drawing/2014/main" id="{3D50979D-5907-100E-C41B-778ABBF99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00" y="1500671"/>
              <a:ext cx="2664584" cy="62929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C02BF51-6BEB-7DE5-9FD5-A413719A28C0}"/>
                </a:ext>
              </a:extLst>
            </p:cNvPr>
            <p:cNvGrpSpPr/>
            <p:nvPr/>
          </p:nvGrpSpPr>
          <p:grpSpPr>
            <a:xfrm>
              <a:off x="652208" y="2353415"/>
              <a:ext cx="3504795" cy="4898865"/>
              <a:chOff x="473184" y="2127947"/>
              <a:chExt cx="4045652" cy="5660936"/>
            </a:xfrm>
          </p:grpSpPr>
          <p:pic>
            <p:nvPicPr>
              <p:cNvPr id="6" name="Picture 5" descr="A white paper with red circles and black text&#10;&#10;Description automatically generated">
                <a:extLst>
                  <a:ext uri="{FF2B5EF4-FFF2-40B4-BE49-F238E27FC236}">
                    <a16:creationId xmlns:a16="http://schemas.microsoft.com/office/drawing/2014/main" id="{49650B7E-0377-2206-E67B-1433DB080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25" y="2127947"/>
                <a:ext cx="4005111" cy="5660936"/>
              </a:xfrm>
              <a:prstGeom prst="rect">
                <a:avLst/>
              </a:prstGeom>
              <a:noFill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C9D4C4-1A47-3413-23EF-3F2D651D2172}"/>
                  </a:ext>
                </a:extLst>
              </p:cNvPr>
              <p:cNvSpPr txBox="1"/>
              <p:nvPr/>
            </p:nvSpPr>
            <p:spPr>
              <a:xfrm>
                <a:off x="473184" y="3983756"/>
                <a:ext cx="3429740" cy="533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Disaster-related economic losses </a:t>
                </a:r>
                <a:r>
                  <a:rPr lang="en-DE" sz="1200"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in </a:t>
                </a:r>
                <a:r>
                  <a:rPr lang="en-DE" sz="1200" b="1">
                    <a:solidFill>
                      <a:srgbClr val="FF0000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LDCs</a:t>
                </a:r>
                <a:r>
                  <a:rPr lang="en-DE" sz="1200"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1200"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are over </a:t>
                </a:r>
                <a:r>
                  <a:rPr lang="en-US" sz="1200">
                    <a:solidFill>
                      <a:srgbClr val="FF0000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six times </a:t>
                </a:r>
                <a:r>
                  <a:rPr lang="en-US" sz="1200"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the global average</a:t>
                </a:r>
                <a:endParaRPr lang="en-DE" sz="12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57A90A-B2B0-A069-9C74-1E8673D06B0F}"/>
                  </a:ext>
                </a:extLst>
              </p:cNvPr>
              <p:cNvSpPr txBox="1"/>
              <p:nvPr/>
            </p:nvSpPr>
            <p:spPr>
              <a:xfrm>
                <a:off x="514073" y="2379964"/>
                <a:ext cx="3429740" cy="533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DE" sz="1200"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Mortality in </a:t>
                </a:r>
                <a:r>
                  <a:rPr lang="en-GB" sz="1200" b="1">
                    <a:solidFill>
                      <a:srgbClr val="FF0000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LDCs, LLDCs and SIDS </a:t>
                </a:r>
                <a:r>
                  <a:rPr lang="en-DE" sz="1200"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is </a:t>
                </a:r>
                <a:r>
                  <a:rPr lang="en-GB" sz="1200"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at least </a:t>
                </a:r>
                <a:r>
                  <a:rPr lang="en-GB" sz="1200">
                    <a:solidFill>
                      <a:srgbClr val="FF0000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twice</a:t>
                </a:r>
                <a:r>
                  <a:rPr lang="en-GB" sz="1200"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DE" sz="1200"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compared to global average.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E9C941D-34B4-C203-1A4E-CEAAB03C0433}"/>
              </a:ext>
            </a:extLst>
          </p:cNvPr>
          <p:cNvSpPr txBox="1"/>
          <p:nvPr/>
        </p:nvSpPr>
        <p:spPr>
          <a:xfrm>
            <a:off x="5638800" y="1233971"/>
            <a:ext cx="62198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Since 2015</a:t>
            </a:r>
          </a:p>
          <a:p>
            <a:endParaRPr lang="en-US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/>
              <a:t>Over 40k deaths and 120 million affected per year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/>
              <a:t>Direct economic losses over $ 200 billion annually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/>
              <a:t>Direct and indirect (including cascading and ecosystems costs) – over 10 times more ($2.3 trillion)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/>
              <a:t>Over 850k critical infrastructure units damaged or destroyed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0219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8FE05-6B04-9603-1F4D-DEB9938DC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50DE-7FE3-9048-A6A4-0CF66454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Challenge: </a:t>
            </a:r>
            <a:r>
              <a:rPr lang="en-US" sz="3600" kern="1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risk spiral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A7ADE4-78D4-429B-E0A3-A4CDA9979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298" y="1979804"/>
            <a:ext cx="4803601" cy="46983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10C9C5-44DC-DBE1-181E-AA1317BAD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30" y="1799927"/>
            <a:ext cx="5672823" cy="50580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A80866-5172-47B4-63C5-1AE6E58964D7}"/>
              </a:ext>
            </a:extLst>
          </p:cNvPr>
          <p:cNvSpPr txBox="1"/>
          <p:nvPr/>
        </p:nvSpPr>
        <p:spPr>
          <a:xfrm>
            <a:off x="8096250" y="1267896"/>
            <a:ext cx="2790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23684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spiral of unsustainable risk transfer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B47BF8-B0D6-154F-F605-6A8E48A9D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969" y="163468"/>
            <a:ext cx="1397338" cy="1019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E6CF27-EEE0-FAF3-B073-0D650CF17F17}"/>
              </a:ext>
            </a:extLst>
          </p:cNvPr>
          <p:cNvSpPr txBox="1"/>
          <p:nvPr/>
        </p:nvSpPr>
        <p:spPr>
          <a:xfrm>
            <a:off x="457200" y="1267896"/>
            <a:ext cx="389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baseline="0">
                <a:solidFill>
                  <a:srgbClr val="23684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spiral of decreasing income, increasing debt </a:t>
            </a:r>
            <a:endPara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90669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88B03-3503-73AC-D6D7-28F2032F1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C9DD-CA76-D762-6B1A-6ED31231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Strengthening national auditing through DRR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556EC28-D25F-1CEB-ED30-A57331CFF8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86580"/>
              </p:ext>
            </p:extLst>
          </p:nvPr>
        </p:nvGraphicFramePr>
        <p:xfrm>
          <a:off x="575094" y="1193201"/>
          <a:ext cx="10972800" cy="383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E80EC54-6668-F776-7B0C-18BD89BCFA50}"/>
              </a:ext>
            </a:extLst>
          </p:cNvPr>
          <p:cNvSpPr/>
          <p:nvPr/>
        </p:nvSpPr>
        <p:spPr>
          <a:xfrm>
            <a:off x="575094" y="5244860"/>
            <a:ext cx="10972800" cy="144967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DE" sz="2000" b="1" dirty="0">
                <a:solidFill>
                  <a:sysClr val="windowText" lastClr="000000"/>
                </a:solidFill>
              </a:rPr>
              <a:t>UNGA Resolution on SAIs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i="1" dirty="0">
                <a:solidFill>
                  <a:sysClr val="windowText" lastClr="000000"/>
                </a:solidFill>
              </a:rPr>
              <a:t>[A/RES/79/231, Dec 2024]</a:t>
            </a:r>
            <a:endParaRPr lang="en-DE" sz="2000" i="1" dirty="0">
              <a:solidFill>
                <a:sysClr val="windowText" lastClr="000000"/>
              </a:solidFill>
            </a:endParaRPr>
          </a:p>
          <a:p>
            <a:pPr marL="285750" indent="-2000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dirty="0">
                <a:solidFill>
                  <a:sysClr val="windowText" lastClr="000000"/>
                </a:solidFill>
              </a:rPr>
              <a:t>Role of SAIs in addressing climate change through independent and objective assessments of national actions, fostering the efficient allocation of resources, assessing policy effectiveness</a:t>
            </a:r>
          </a:p>
          <a:p>
            <a:pPr marL="285750" indent="-2000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dirty="0">
                <a:solidFill>
                  <a:sysClr val="windowText" lastClr="000000"/>
                </a:solidFill>
              </a:rPr>
              <a:t>Encourages Member States to consider climate-related findings and recommendations in SAI reports. </a:t>
            </a:r>
          </a:p>
        </p:txBody>
      </p:sp>
    </p:spTree>
    <p:extLst>
      <p:ext uri="{BB962C8B-B14F-4D97-AF65-F5344CB8AC3E}">
        <p14:creationId xmlns:p14="http://schemas.microsoft.com/office/powerpoint/2010/main" val="362800438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BB712-96B5-7E26-D265-9F3038D39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0497-5B6F-6553-F965-BD21A2AB6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Strengthening DRR through national auditing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8FDBD-EB57-6CC7-0F25-98B80E603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51" y="1268718"/>
            <a:ext cx="2814160" cy="3989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423B75-6342-EA96-6336-2942F4EC7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040" y="2195832"/>
            <a:ext cx="3391092" cy="4448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AB0C66-C63F-89AA-5C2D-82D0531CB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099" y="1089525"/>
            <a:ext cx="4613069" cy="2173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48020D-F647-8E4B-A35A-633A1D2D4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098" y="3386510"/>
            <a:ext cx="4587751" cy="280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67939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A4CD2B1-324B-72A0-C597-6F55209F1062}"/>
              </a:ext>
            </a:extLst>
          </p:cNvPr>
          <p:cNvSpPr/>
          <p:nvPr/>
        </p:nvSpPr>
        <p:spPr>
          <a:xfrm>
            <a:off x="323850" y="266700"/>
            <a:ext cx="6229350" cy="809625"/>
          </a:xfrm>
          <a:prstGeom prst="rect">
            <a:avLst/>
          </a:prstGeom>
          <a:solidFill>
            <a:srgbClr val="000000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DC77A2-E099-6876-4734-58CA07C5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789" y="1228726"/>
            <a:ext cx="4433367" cy="1846564"/>
          </a:xfrm>
        </p:spPr>
        <p:txBody>
          <a:bodyPr/>
          <a:lstStyle/>
          <a:p>
            <a:r>
              <a:rPr lang="en-US"/>
              <a:t>Emerging opportunities</a:t>
            </a:r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080BBA-BDF6-2784-321D-6F2A6CB6F050}"/>
              </a:ext>
            </a:extLst>
          </p:cNvPr>
          <p:cNvGrpSpPr/>
          <p:nvPr/>
        </p:nvGrpSpPr>
        <p:grpSpPr>
          <a:xfrm>
            <a:off x="458614" y="389882"/>
            <a:ext cx="5959823" cy="544537"/>
            <a:chOff x="458614" y="389882"/>
            <a:chExt cx="5959823" cy="54453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15765D8-F0EB-C4B2-CAC7-F9A3598435BC}"/>
                </a:ext>
              </a:extLst>
            </p:cNvPr>
            <p:cNvSpPr/>
            <p:nvPr/>
          </p:nvSpPr>
          <p:spPr>
            <a:xfrm>
              <a:off x="4313086" y="455886"/>
              <a:ext cx="728962" cy="417381"/>
            </a:xfrm>
            <a:custGeom>
              <a:avLst/>
              <a:gdLst>
                <a:gd name="connsiteX0" fmla="*/ 728962 w 728962"/>
                <a:gd name="connsiteY0" fmla="*/ 0 h 417381"/>
                <a:gd name="connsiteX1" fmla="*/ 728962 w 728962"/>
                <a:gd name="connsiteY1" fmla="*/ 417382 h 417381"/>
                <a:gd name="connsiteX2" fmla="*/ 0 w 728962"/>
                <a:gd name="connsiteY2" fmla="*/ 0 h 417381"/>
                <a:gd name="connsiteX3" fmla="*/ 0 w 728962"/>
                <a:gd name="connsiteY3" fmla="*/ 417382 h 41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962" h="417381">
                  <a:moveTo>
                    <a:pt x="728962" y="0"/>
                  </a:moveTo>
                  <a:lnTo>
                    <a:pt x="728962" y="417382"/>
                  </a:lnTo>
                  <a:moveTo>
                    <a:pt x="0" y="0"/>
                  </a:moveTo>
                  <a:lnTo>
                    <a:pt x="0" y="417382"/>
                  </a:lnTo>
                </a:path>
              </a:pathLst>
            </a:custGeom>
            <a:noFill/>
            <a:ln w="9696" cap="flat">
              <a:solidFill>
                <a:srgbClr val="6093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F6EFCF0E-7216-36EA-0021-28545186EFC8}"/>
                </a:ext>
              </a:extLst>
            </p:cNvPr>
            <p:cNvGrpSpPr/>
            <p:nvPr/>
          </p:nvGrpSpPr>
          <p:grpSpPr>
            <a:xfrm>
              <a:off x="3742308" y="448121"/>
              <a:ext cx="434643" cy="433880"/>
              <a:chOff x="3742308" y="448121"/>
              <a:chExt cx="434643" cy="433880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F4B337A-60FE-1034-2D3D-DA7C301D8A84}"/>
                  </a:ext>
                </a:extLst>
              </p:cNvPr>
              <p:cNvSpPr/>
              <p:nvPr/>
            </p:nvSpPr>
            <p:spPr>
              <a:xfrm>
                <a:off x="3753018" y="704374"/>
                <a:ext cx="104830" cy="86388"/>
              </a:xfrm>
              <a:custGeom>
                <a:avLst/>
                <a:gdLst>
                  <a:gd name="connsiteX0" fmla="*/ 91242 w 104830"/>
                  <a:gd name="connsiteY0" fmla="*/ 0 h 86388"/>
                  <a:gd name="connsiteX1" fmla="*/ 104831 w 104830"/>
                  <a:gd name="connsiteY1" fmla="*/ 29120 h 86388"/>
                  <a:gd name="connsiteX2" fmla="*/ 30090 w 104830"/>
                  <a:gd name="connsiteY2" fmla="*/ 86388 h 86388"/>
                  <a:gd name="connsiteX3" fmla="*/ 0 w 104830"/>
                  <a:gd name="connsiteY3" fmla="*/ 26208 h 86388"/>
                  <a:gd name="connsiteX4" fmla="*/ 91242 w 104830"/>
                  <a:gd name="connsiteY4" fmla="*/ 0 h 8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30" h="86388">
                    <a:moveTo>
                      <a:pt x="91242" y="0"/>
                    </a:moveTo>
                    <a:cubicBezTo>
                      <a:pt x="94154" y="9707"/>
                      <a:pt x="99007" y="19413"/>
                      <a:pt x="104831" y="29120"/>
                    </a:cubicBezTo>
                    <a:lnTo>
                      <a:pt x="30090" y="86388"/>
                    </a:lnTo>
                    <a:cubicBezTo>
                      <a:pt x="16501" y="66975"/>
                      <a:pt x="6795" y="47562"/>
                      <a:pt x="0" y="26208"/>
                    </a:cubicBezTo>
                    <a:cubicBezTo>
                      <a:pt x="30090" y="16501"/>
                      <a:pt x="60181" y="8736"/>
                      <a:pt x="91242" y="0"/>
                    </a:cubicBezTo>
                  </a:path>
                </a:pathLst>
              </a:custGeom>
              <a:solidFill>
                <a:srgbClr val="BF8B2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4268209-387A-2900-181C-AFF026CFA40B}"/>
                  </a:ext>
                </a:extLst>
              </p:cNvPr>
              <p:cNvSpPr/>
              <p:nvPr/>
            </p:nvSpPr>
            <p:spPr>
              <a:xfrm>
                <a:off x="3742308" y="650988"/>
                <a:ext cx="98068" cy="66004"/>
              </a:xfrm>
              <a:custGeom>
                <a:avLst/>
                <a:gdLst>
                  <a:gd name="connsiteX0" fmla="*/ 1003 w 98068"/>
                  <a:gd name="connsiteY0" fmla="*/ 0 h 66004"/>
                  <a:gd name="connsiteX1" fmla="*/ 95157 w 98068"/>
                  <a:gd name="connsiteY1" fmla="*/ 7765 h 66004"/>
                  <a:gd name="connsiteX2" fmla="*/ 98069 w 98068"/>
                  <a:gd name="connsiteY2" fmla="*/ 39797 h 66004"/>
                  <a:gd name="connsiteX3" fmla="*/ 6827 w 98068"/>
                  <a:gd name="connsiteY3" fmla="*/ 66005 h 66004"/>
                  <a:gd name="connsiteX4" fmla="*/ 1003 w 98068"/>
                  <a:gd name="connsiteY4" fmla="*/ 0 h 6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068" h="66004">
                    <a:moveTo>
                      <a:pt x="1003" y="0"/>
                    </a:moveTo>
                    <a:lnTo>
                      <a:pt x="95157" y="7765"/>
                    </a:lnTo>
                    <a:cubicBezTo>
                      <a:pt x="95157" y="18442"/>
                      <a:pt x="95157" y="29120"/>
                      <a:pt x="98069" y="39797"/>
                    </a:cubicBezTo>
                    <a:cubicBezTo>
                      <a:pt x="67978" y="49503"/>
                      <a:pt x="36917" y="57269"/>
                      <a:pt x="6827" y="66005"/>
                    </a:cubicBezTo>
                    <a:cubicBezTo>
                      <a:pt x="1974" y="56298"/>
                      <a:pt x="-1909" y="9707"/>
                      <a:pt x="1003" y="0"/>
                    </a:cubicBezTo>
                  </a:path>
                </a:pathLst>
              </a:custGeom>
              <a:solidFill>
                <a:srgbClr val="3F7E4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663F9FB-7EB0-4236-DC0E-82787207B27B}"/>
                  </a:ext>
                </a:extLst>
              </p:cNvPr>
              <p:cNvSpPr/>
              <p:nvPr/>
            </p:nvSpPr>
            <p:spPr>
              <a:xfrm>
                <a:off x="3927736" y="785909"/>
                <a:ext cx="66975" cy="96092"/>
              </a:xfrm>
              <a:custGeom>
                <a:avLst/>
                <a:gdLst>
                  <a:gd name="connsiteX0" fmla="*/ 0 w 66975"/>
                  <a:gd name="connsiteY0" fmla="*/ 94154 h 96092"/>
                  <a:gd name="connsiteX1" fmla="*/ 17472 w 66975"/>
                  <a:gd name="connsiteY1" fmla="*/ 971 h 96092"/>
                  <a:gd name="connsiteX2" fmla="*/ 49503 w 66975"/>
                  <a:gd name="connsiteY2" fmla="*/ 0 h 96092"/>
                  <a:gd name="connsiteX3" fmla="*/ 66975 w 66975"/>
                  <a:gd name="connsiteY3" fmla="*/ 93183 h 96092"/>
                  <a:gd name="connsiteX4" fmla="*/ 0 w 66975"/>
                  <a:gd name="connsiteY4" fmla="*/ 93183 h 9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75" h="96092">
                    <a:moveTo>
                      <a:pt x="0" y="94154"/>
                    </a:moveTo>
                    <a:lnTo>
                      <a:pt x="17472" y="971"/>
                    </a:lnTo>
                    <a:lnTo>
                      <a:pt x="49503" y="0"/>
                    </a:lnTo>
                    <a:lnTo>
                      <a:pt x="66975" y="93183"/>
                    </a:lnTo>
                    <a:cubicBezTo>
                      <a:pt x="44815" y="97063"/>
                      <a:pt x="22160" y="97063"/>
                      <a:pt x="0" y="93183"/>
                    </a:cubicBezTo>
                  </a:path>
                </a:pathLst>
              </a:custGeom>
              <a:solidFill>
                <a:srgbClr val="FD692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04720BE-738E-AFF9-1372-CC55ADD6D372}"/>
                  </a:ext>
                </a:extLst>
              </p:cNvPr>
              <p:cNvSpPr/>
              <p:nvPr/>
            </p:nvSpPr>
            <p:spPr>
              <a:xfrm>
                <a:off x="3744282" y="572365"/>
                <a:ext cx="103860" cy="72799"/>
              </a:xfrm>
              <a:custGeom>
                <a:avLst/>
                <a:gdLst>
                  <a:gd name="connsiteX0" fmla="*/ 95124 w 103860"/>
                  <a:gd name="connsiteY0" fmla="*/ 72799 h 72799"/>
                  <a:gd name="connsiteX1" fmla="*/ 0 w 103860"/>
                  <a:gd name="connsiteY1" fmla="*/ 65034 h 72799"/>
                  <a:gd name="connsiteX2" fmla="*/ 19413 w 103860"/>
                  <a:gd name="connsiteY2" fmla="*/ 0 h 72799"/>
                  <a:gd name="connsiteX3" fmla="*/ 103860 w 103860"/>
                  <a:gd name="connsiteY3" fmla="*/ 42709 h 72799"/>
                  <a:gd name="connsiteX4" fmla="*/ 94154 w 103860"/>
                  <a:gd name="connsiteY4" fmla="*/ 72799 h 72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860" h="72799">
                    <a:moveTo>
                      <a:pt x="95124" y="72799"/>
                    </a:moveTo>
                    <a:lnTo>
                      <a:pt x="0" y="65034"/>
                    </a:lnTo>
                    <a:cubicBezTo>
                      <a:pt x="2912" y="42709"/>
                      <a:pt x="9707" y="21354"/>
                      <a:pt x="19413" y="0"/>
                    </a:cubicBezTo>
                    <a:lnTo>
                      <a:pt x="103860" y="42709"/>
                    </a:lnTo>
                    <a:cubicBezTo>
                      <a:pt x="99007" y="52415"/>
                      <a:pt x="96095" y="62122"/>
                      <a:pt x="94154" y="72799"/>
                    </a:cubicBezTo>
                  </a:path>
                </a:pathLst>
              </a:custGeom>
              <a:solidFill>
                <a:srgbClr val="0A97D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33AFEDC-B81E-BD4A-1455-64B871E1C18C}"/>
                  </a:ext>
                </a:extLst>
              </p:cNvPr>
              <p:cNvSpPr/>
              <p:nvPr/>
            </p:nvSpPr>
            <p:spPr>
              <a:xfrm>
                <a:off x="3769519" y="508301"/>
                <a:ext cx="103859" cy="95124"/>
              </a:xfrm>
              <a:custGeom>
                <a:avLst/>
                <a:gdLst>
                  <a:gd name="connsiteX0" fmla="*/ 103860 w 103859"/>
                  <a:gd name="connsiteY0" fmla="*/ 69887 h 95124"/>
                  <a:gd name="connsiteX1" fmla="*/ 84447 w 103859"/>
                  <a:gd name="connsiteY1" fmla="*/ 95124 h 95124"/>
                  <a:gd name="connsiteX2" fmla="*/ 0 w 103859"/>
                  <a:gd name="connsiteY2" fmla="*/ 52415 h 95124"/>
                  <a:gd name="connsiteX3" fmla="*/ 40767 w 103859"/>
                  <a:gd name="connsiteY3" fmla="*/ 0 h 95124"/>
                  <a:gd name="connsiteX4" fmla="*/ 103860 w 103859"/>
                  <a:gd name="connsiteY4" fmla="*/ 69887 h 9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859" h="95124">
                    <a:moveTo>
                      <a:pt x="103860" y="69887"/>
                    </a:moveTo>
                    <a:cubicBezTo>
                      <a:pt x="96095" y="77652"/>
                      <a:pt x="90271" y="85418"/>
                      <a:pt x="84447" y="95124"/>
                    </a:cubicBezTo>
                    <a:lnTo>
                      <a:pt x="0" y="52415"/>
                    </a:lnTo>
                    <a:cubicBezTo>
                      <a:pt x="10774" y="32925"/>
                      <a:pt x="24529" y="15239"/>
                      <a:pt x="40767" y="0"/>
                    </a:cubicBezTo>
                    <a:lnTo>
                      <a:pt x="103860" y="69887"/>
                    </a:lnTo>
                  </a:path>
                </a:pathLst>
              </a:custGeom>
              <a:solidFill>
                <a:srgbClr val="56C02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FF62358-D70F-85C9-1039-7D1295D0D8A2}"/>
                  </a:ext>
                </a:extLst>
              </p:cNvPr>
              <p:cNvSpPr/>
              <p:nvPr/>
            </p:nvSpPr>
            <p:spPr>
              <a:xfrm>
                <a:off x="3888910" y="448121"/>
                <a:ext cx="65034" cy="99977"/>
              </a:xfrm>
              <a:custGeom>
                <a:avLst/>
                <a:gdLst>
                  <a:gd name="connsiteX0" fmla="*/ 33973 w 65034"/>
                  <a:gd name="connsiteY0" fmla="*/ 99977 h 99977"/>
                  <a:gd name="connsiteX1" fmla="*/ 0 w 65034"/>
                  <a:gd name="connsiteY1" fmla="*/ 11648 h 99977"/>
                  <a:gd name="connsiteX2" fmla="*/ 65034 w 65034"/>
                  <a:gd name="connsiteY2" fmla="*/ 0 h 99977"/>
                  <a:gd name="connsiteX3" fmla="*/ 65034 w 65034"/>
                  <a:gd name="connsiteY3" fmla="*/ 93183 h 99977"/>
                  <a:gd name="connsiteX4" fmla="*/ 63093 w 65034"/>
                  <a:gd name="connsiteY4" fmla="*/ 95124 h 99977"/>
                  <a:gd name="connsiteX5" fmla="*/ 34944 w 65034"/>
                  <a:gd name="connsiteY5" fmla="*/ 99977 h 99977"/>
                  <a:gd name="connsiteX6" fmla="*/ 33973 w 65034"/>
                  <a:gd name="connsiteY6" fmla="*/ 99977 h 99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034" h="99977">
                    <a:moveTo>
                      <a:pt x="33973" y="99977"/>
                    </a:moveTo>
                    <a:lnTo>
                      <a:pt x="0" y="11648"/>
                    </a:lnTo>
                    <a:cubicBezTo>
                      <a:pt x="21355" y="3883"/>
                      <a:pt x="42709" y="0"/>
                      <a:pt x="65034" y="0"/>
                    </a:cubicBezTo>
                    <a:lnTo>
                      <a:pt x="65034" y="93183"/>
                    </a:lnTo>
                    <a:lnTo>
                      <a:pt x="63093" y="95124"/>
                    </a:lnTo>
                    <a:cubicBezTo>
                      <a:pt x="53386" y="95124"/>
                      <a:pt x="43679" y="97066"/>
                      <a:pt x="34944" y="99977"/>
                    </a:cubicBezTo>
                    <a:lnTo>
                      <a:pt x="33973" y="99977"/>
                    </a:lnTo>
                  </a:path>
                </a:pathLst>
              </a:custGeom>
              <a:solidFill>
                <a:srgbClr val="19486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40655AB-26C1-1A0D-A8C1-159ACCF00A37}"/>
                  </a:ext>
                </a:extLst>
              </p:cNvPr>
              <p:cNvSpPr/>
              <p:nvPr/>
            </p:nvSpPr>
            <p:spPr>
              <a:xfrm>
                <a:off x="3990828" y="771349"/>
                <a:ext cx="78623" cy="104830"/>
              </a:xfrm>
              <a:custGeom>
                <a:avLst/>
                <a:gdLst>
                  <a:gd name="connsiteX0" fmla="*/ 78623 w 78623"/>
                  <a:gd name="connsiteY0" fmla="*/ 80564 h 104830"/>
                  <a:gd name="connsiteX1" fmla="*/ 17472 w 78623"/>
                  <a:gd name="connsiteY1" fmla="*/ 104831 h 104830"/>
                  <a:gd name="connsiteX2" fmla="*/ 0 w 78623"/>
                  <a:gd name="connsiteY2" fmla="*/ 11648 h 104830"/>
                  <a:gd name="connsiteX3" fmla="*/ 29120 w 78623"/>
                  <a:gd name="connsiteY3" fmla="*/ 0 h 104830"/>
                  <a:gd name="connsiteX4" fmla="*/ 78623 w 78623"/>
                  <a:gd name="connsiteY4" fmla="*/ 80564 h 104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623" h="104830">
                    <a:moveTo>
                      <a:pt x="78623" y="80564"/>
                    </a:moveTo>
                    <a:cubicBezTo>
                      <a:pt x="59210" y="92212"/>
                      <a:pt x="39797" y="99977"/>
                      <a:pt x="17472" y="104831"/>
                    </a:cubicBezTo>
                    <a:lnTo>
                      <a:pt x="0" y="11648"/>
                    </a:lnTo>
                    <a:lnTo>
                      <a:pt x="29120" y="0"/>
                    </a:lnTo>
                    <a:lnTo>
                      <a:pt x="78623" y="80564"/>
                    </a:lnTo>
                  </a:path>
                </a:pathLst>
              </a:custGeom>
              <a:solidFill>
                <a:srgbClr val="A2194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8855D02-370A-4AB2-86B0-F6B0B36B727A}"/>
                  </a:ext>
                </a:extLst>
              </p:cNvPr>
              <p:cNvSpPr/>
              <p:nvPr/>
            </p:nvSpPr>
            <p:spPr>
              <a:xfrm>
                <a:off x="4072363" y="574306"/>
                <a:ext cx="102889" cy="72799"/>
              </a:xfrm>
              <a:custGeom>
                <a:avLst/>
                <a:gdLst>
                  <a:gd name="connsiteX0" fmla="*/ 84447 w 102889"/>
                  <a:gd name="connsiteY0" fmla="*/ 0 h 72799"/>
                  <a:gd name="connsiteX1" fmla="*/ 102890 w 102889"/>
                  <a:gd name="connsiteY1" fmla="*/ 63093 h 72799"/>
                  <a:gd name="connsiteX2" fmla="*/ 8736 w 102889"/>
                  <a:gd name="connsiteY2" fmla="*/ 72799 h 72799"/>
                  <a:gd name="connsiteX3" fmla="*/ 4853 w 102889"/>
                  <a:gd name="connsiteY3" fmla="*/ 57269 h 72799"/>
                  <a:gd name="connsiteX4" fmla="*/ 0 w 102889"/>
                  <a:gd name="connsiteY4" fmla="*/ 42709 h 72799"/>
                  <a:gd name="connsiteX5" fmla="*/ 84447 w 102889"/>
                  <a:gd name="connsiteY5" fmla="*/ 0 h 72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89" h="72799">
                    <a:moveTo>
                      <a:pt x="84447" y="0"/>
                    </a:moveTo>
                    <a:cubicBezTo>
                      <a:pt x="93814" y="19953"/>
                      <a:pt x="100036" y="41236"/>
                      <a:pt x="102890" y="63093"/>
                    </a:cubicBezTo>
                    <a:lnTo>
                      <a:pt x="8736" y="72799"/>
                    </a:lnTo>
                    <a:lnTo>
                      <a:pt x="4853" y="57269"/>
                    </a:lnTo>
                    <a:lnTo>
                      <a:pt x="0" y="42709"/>
                    </a:lnTo>
                    <a:lnTo>
                      <a:pt x="84447" y="0"/>
                    </a:lnTo>
                  </a:path>
                </a:pathLst>
              </a:custGeom>
              <a:solidFill>
                <a:srgbClr val="C5192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05A474E-0EFE-0BAA-0CC5-C222111D72A3}"/>
                  </a:ext>
                </a:extLst>
              </p:cNvPr>
              <p:cNvSpPr/>
              <p:nvPr/>
            </p:nvSpPr>
            <p:spPr>
              <a:xfrm>
                <a:off x="3968503" y="448121"/>
                <a:ext cx="63092" cy="100948"/>
              </a:xfrm>
              <a:custGeom>
                <a:avLst/>
                <a:gdLst>
                  <a:gd name="connsiteX0" fmla="*/ 29120 w 63092"/>
                  <a:gd name="connsiteY0" fmla="*/ 100948 h 100948"/>
                  <a:gd name="connsiteX1" fmla="*/ 0 w 63092"/>
                  <a:gd name="connsiteY1" fmla="*/ 95124 h 100948"/>
                  <a:gd name="connsiteX2" fmla="*/ 0 w 63092"/>
                  <a:gd name="connsiteY2" fmla="*/ 0 h 100948"/>
                  <a:gd name="connsiteX3" fmla="*/ 63093 w 63092"/>
                  <a:gd name="connsiteY3" fmla="*/ 11648 h 100948"/>
                  <a:gd name="connsiteX4" fmla="*/ 29120 w 63092"/>
                  <a:gd name="connsiteY4" fmla="*/ 99977 h 100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2" h="100948">
                    <a:moveTo>
                      <a:pt x="29120" y="100948"/>
                    </a:moveTo>
                    <a:cubicBezTo>
                      <a:pt x="19879" y="97152"/>
                      <a:pt x="9988" y="95174"/>
                      <a:pt x="0" y="95124"/>
                    </a:cubicBezTo>
                    <a:lnTo>
                      <a:pt x="0" y="0"/>
                    </a:lnTo>
                    <a:cubicBezTo>
                      <a:pt x="21354" y="0"/>
                      <a:pt x="42709" y="4853"/>
                      <a:pt x="63093" y="11648"/>
                    </a:cubicBezTo>
                    <a:lnTo>
                      <a:pt x="29120" y="99977"/>
                    </a:lnTo>
                  </a:path>
                </a:pathLst>
              </a:custGeom>
              <a:solidFill>
                <a:srgbClr val="E5243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4F0B736-5E4D-5494-12C1-209753DEA88F}"/>
                  </a:ext>
                </a:extLst>
              </p:cNvPr>
              <p:cNvSpPr/>
              <p:nvPr/>
            </p:nvSpPr>
            <p:spPr>
              <a:xfrm>
                <a:off x="4079158" y="650988"/>
                <a:ext cx="97793" cy="66004"/>
              </a:xfrm>
              <a:custGeom>
                <a:avLst/>
                <a:gdLst>
                  <a:gd name="connsiteX0" fmla="*/ 0 w 97793"/>
                  <a:gd name="connsiteY0" fmla="*/ 39797 h 66004"/>
                  <a:gd name="connsiteX1" fmla="*/ 2912 w 97793"/>
                  <a:gd name="connsiteY1" fmla="*/ 9707 h 66004"/>
                  <a:gd name="connsiteX2" fmla="*/ 97066 w 97793"/>
                  <a:gd name="connsiteY2" fmla="*/ 0 h 66004"/>
                  <a:gd name="connsiteX3" fmla="*/ 91242 w 97793"/>
                  <a:gd name="connsiteY3" fmla="*/ 66005 h 66004"/>
                  <a:gd name="connsiteX4" fmla="*/ 0 w 97793"/>
                  <a:gd name="connsiteY4" fmla="*/ 39797 h 6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93" h="66004">
                    <a:moveTo>
                      <a:pt x="0" y="39797"/>
                    </a:moveTo>
                    <a:cubicBezTo>
                      <a:pt x="1941" y="30090"/>
                      <a:pt x="2912" y="20384"/>
                      <a:pt x="2912" y="9707"/>
                    </a:cubicBezTo>
                    <a:lnTo>
                      <a:pt x="97066" y="0"/>
                    </a:lnTo>
                    <a:cubicBezTo>
                      <a:pt x="99007" y="22325"/>
                      <a:pt x="97066" y="44650"/>
                      <a:pt x="91242" y="66005"/>
                    </a:cubicBezTo>
                    <a:lnTo>
                      <a:pt x="0" y="39797"/>
                    </a:lnTo>
                  </a:path>
                </a:pathLst>
              </a:custGeom>
              <a:solidFill>
                <a:srgbClr val="FF3A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0B1A657-C2CA-7434-F9DD-5B09DFB9B049}"/>
                  </a:ext>
                </a:extLst>
              </p:cNvPr>
              <p:cNvSpPr/>
              <p:nvPr/>
            </p:nvSpPr>
            <p:spPr>
              <a:xfrm>
                <a:off x="3852025" y="772320"/>
                <a:ext cx="80564" cy="104830"/>
              </a:xfrm>
              <a:custGeom>
                <a:avLst/>
                <a:gdLst>
                  <a:gd name="connsiteX0" fmla="*/ 0 w 80564"/>
                  <a:gd name="connsiteY0" fmla="*/ 81535 h 104830"/>
                  <a:gd name="connsiteX1" fmla="*/ 49503 w 80564"/>
                  <a:gd name="connsiteY1" fmla="*/ 0 h 104830"/>
                  <a:gd name="connsiteX2" fmla="*/ 80564 w 80564"/>
                  <a:gd name="connsiteY2" fmla="*/ 11648 h 104830"/>
                  <a:gd name="connsiteX3" fmla="*/ 62122 w 80564"/>
                  <a:gd name="connsiteY3" fmla="*/ 104831 h 104830"/>
                  <a:gd name="connsiteX4" fmla="*/ 0 w 80564"/>
                  <a:gd name="connsiteY4" fmla="*/ 80564 h 104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64" h="104830">
                    <a:moveTo>
                      <a:pt x="0" y="81535"/>
                    </a:moveTo>
                    <a:lnTo>
                      <a:pt x="49503" y="0"/>
                    </a:lnTo>
                    <a:cubicBezTo>
                      <a:pt x="59210" y="5824"/>
                      <a:pt x="68917" y="9707"/>
                      <a:pt x="80564" y="11648"/>
                    </a:cubicBezTo>
                    <a:lnTo>
                      <a:pt x="62122" y="104831"/>
                    </a:lnTo>
                    <a:cubicBezTo>
                      <a:pt x="40767" y="99977"/>
                      <a:pt x="19413" y="92212"/>
                      <a:pt x="0" y="80564"/>
                    </a:cubicBezTo>
                  </a:path>
                </a:pathLst>
              </a:custGeom>
              <a:solidFill>
                <a:srgbClr val="DD136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110275B-72F5-1039-2E36-7DD52AFE071A}"/>
                  </a:ext>
                </a:extLst>
              </p:cNvPr>
              <p:cNvSpPr/>
              <p:nvPr/>
            </p:nvSpPr>
            <p:spPr>
              <a:xfrm>
                <a:off x="4010241" y="464622"/>
                <a:ext cx="91241" cy="105801"/>
              </a:xfrm>
              <a:custGeom>
                <a:avLst/>
                <a:gdLst>
                  <a:gd name="connsiteX0" fmla="*/ 91242 w 91241"/>
                  <a:gd name="connsiteY0" fmla="*/ 35914 h 105801"/>
                  <a:gd name="connsiteX1" fmla="*/ 27179 w 91241"/>
                  <a:gd name="connsiteY1" fmla="*/ 105801 h 105801"/>
                  <a:gd name="connsiteX2" fmla="*/ 0 w 91241"/>
                  <a:gd name="connsiteY2" fmla="*/ 89300 h 105801"/>
                  <a:gd name="connsiteX3" fmla="*/ 33973 w 91241"/>
                  <a:gd name="connsiteY3" fmla="*/ 0 h 105801"/>
                  <a:gd name="connsiteX4" fmla="*/ 91242 w 91241"/>
                  <a:gd name="connsiteY4" fmla="*/ 35914 h 10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41" h="105801">
                    <a:moveTo>
                      <a:pt x="91242" y="35914"/>
                    </a:moveTo>
                    <a:lnTo>
                      <a:pt x="27179" y="105801"/>
                    </a:lnTo>
                    <a:cubicBezTo>
                      <a:pt x="18850" y="99177"/>
                      <a:pt x="9716" y="93632"/>
                      <a:pt x="0" y="89300"/>
                    </a:cubicBezTo>
                    <a:lnTo>
                      <a:pt x="33973" y="0"/>
                    </a:lnTo>
                    <a:cubicBezTo>
                      <a:pt x="43679" y="2912"/>
                      <a:pt x="82506" y="27178"/>
                      <a:pt x="91242" y="35914"/>
                    </a:cubicBezTo>
                  </a:path>
                </a:pathLst>
              </a:custGeom>
              <a:solidFill>
                <a:srgbClr val="DDA63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69D7BBB-04BB-0B93-2726-D9458E955262}"/>
                  </a:ext>
                </a:extLst>
              </p:cNvPr>
              <p:cNvSpPr/>
              <p:nvPr/>
            </p:nvSpPr>
            <p:spPr>
              <a:xfrm>
                <a:off x="3791844" y="743200"/>
                <a:ext cx="99006" cy="102889"/>
              </a:xfrm>
              <a:custGeom>
                <a:avLst/>
                <a:gdLst>
                  <a:gd name="connsiteX0" fmla="*/ 48533 w 99006"/>
                  <a:gd name="connsiteY0" fmla="*/ 102889 h 102889"/>
                  <a:gd name="connsiteX1" fmla="*/ 0 w 99006"/>
                  <a:gd name="connsiteY1" fmla="*/ 58239 h 102889"/>
                  <a:gd name="connsiteX2" fmla="*/ 74741 w 99006"/>
                  <a:gd name="connsiteY2" fmla="*/ 0 h 102889"/>
                  <a:gd name="connsiteX3" fmla="*/ 99007 w 99006"/>
                  <a:gd name="connsiteY3" fmla="*/ 22325 h 102889"/>
                  <a:gd name="connsiteX4" fmla="*/ 48533 w 99006"/>
                  <a:gd name="connsiteY4" fmla="*/ 102889 h 102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06" h="102889">
                    <a:moveTo>
                      <a:pt x="48533" y="102889"/>
                    </a:moveTo>
                    <a:cubicBezTo>
                      <a:pt x="29925" y="90883"/>
                      <a:pt x="13512" y="75782"/>
                      <a:pt x="0" y="58239"/>
                    </a:cubicBezTo>
                    <a:lnTo>
                      <a:pt x="74741" y="0"/>
                    </a:lnTo>
                    <a:cubicBezTo>
                      <a:pt x="81535" y="9707"/>
                      <a:pt x="89300" y="16501"/>
                      <a:pt x="99007" y="22325"/>
                    </a:cubicBezTo>
                    <a:lnTo>
                      <a:pt x="48533" y="102889"/>
                    </a:lnTo>
                  </a:path>
                </a:pathLst>
              </a:custGeom>
              <a:solidFill>
                <a:srgbClr val="FD9D2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430C307-D240-EE9B-C888-0A003DDF02B7}"/>
                  </a:ext>
                </a:extLst>
              </p:cNvPr>
              <p:cNvSpPr/>
              <p:nvPr/>
            </p:nvSpPr>
            <p:spPr>
              <a:xfrm>
                <a:off x="4031596" y="742229"/>
                <a:ext cx="99006" cy="102889"/>
              </a:xfrm>
              <a:custGeom>
                <a:avLst/>
                <a:gdLst>
                  <a:gd name="connsiteX0" fmla="*/ 49503 w 99006"/>
                  <a:gd name="connsiteY0" fmla="*/ 102889 h 102889"/>
                  <a:gd name="connsiteX1" fmla="*/ 0 w 99006"/>
                  <a:gd name="connsiteY1" fmla="*/ 21354 h 102889"/>
                  <a:gd name="connsiteX2" fmla="*/ 22325 w 99006"/>
                  <a:gd name="connsiteY2" fmla="*/ 0 h 102889"/>
                  <a:gd name="connsiteX3" fmla="*/ 99007 w 99006"/>
                  <a:gd name="connsiteY3" fmla="*/ 57269 h 102889"/>
                  <a:gd name="connsiteX4" fmla="*/ 50474 w 99006"/>
                  <a:gd name="connsiteY4" fmla="*/ 102889 h 102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06" h="102889">
                    <a:moveTo>
                      <a:pt x="49503" y="102889"/>
                    </a:moveTo>
                    <a:lnTo>
                      <a:pt x="0" y="21354"/>
                    </a:lnTo>
                    <a:cubicBezTo>
                      <a:pt x="8289" y="15177"/>
                      <a:pt x="15783" y="8006"/>
                      <a:pt x="22325" y="0"/>
                    </a:cubicBezTo>
                    <a:lnTo>
                      <a:pt x="99007" y="57269"/>
                    </a:lnTo>
                    <a:cubicBezTo>
                      <a:pt x="85272" y="74878"/>
                      <a:pt x="68897" y="90265"/>
                      <a:pt x="50474" y="102889"/>
                    </a:cubicBezTo>
                  </a:path>
                </a:pathLst>
              </a:custGeom>
              <a:solidFill>
                <a:srgbClr val="FCC30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6897E7-DD63-4ACC-EDD7-93537D5262E4}"/>
                  </a:ext>
                </a:extLst>
              </p:cNvPr>
              <p:cNvSpPr/>
              <p:nvPr/>
            </p:nvSpPr>
            <p:spPr>
              <a:xfrm>
                <a:off x="3819993" y="464622"/>
                <a:ext cx="90271" cy="103860"/>
              </a:xfrm>
              <a:custGeom>
                <a:avLst/>
                <a:gdLst>
                  <a:gd name="connsiteX0" fmla="*/ 0 w 90271"/>
                  <a:gd name="connsiteY0" fmla="*/ 33973 h 103860"/>
                  <a:gd name="connsiteX1" fmla="*/ 56298 w 90271"/>
                  <a:gd name="connsiteY1" fmla="*/ 0 h 103860"/>
                  <a:gd name="connsiteX2" fmla="*/ 90271 w 90271"/>
                  <a:gd name="connsiteY2" fmla="*/ 88330 h 103860"/>
                  <a:gd name="connsiteX3" fmla="*/ 64063 w 90271"/>
                  <a:gd name="connsiteY3" fmla="*/ 103860 h 103860"/>
                  <a:gd name="connsiteX4" fmla="*/ 0 w 90271"/>
                  <a:gd name="connsiteY4" fmla="*/ 33973 h 10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271" h="103860">
                    <a:moveTo>
                      <a:pt x="0" y="33973"/>
                    </a:moveTo>
                    <a:cubicBezTo>
                      <a:pt x="16899" y="19810"/>
                      <a:pt x="35895" y="8350"/>
                      <a:pt x="56298" y="0"/>
                    </a:cubicBezTo>
                    <a:lnTo>
                      <a:pt x="90271" y="88330"/>
                    </a:lnTo>
                    <a:cubicBezTo>
                      <a:pt x="80565" y="92212"/>
                      <a:pt x="71829" y="98036"/>
                      <a:pt x="64063" y="103860"/>
                    </a:cubicBezTo>
                    <a:lnTo>
                      <a:pt x="0" y="33973"/>
                    </a:lnTo>
                  </a:path>
                </a:pathLst>
              </a:custGeom>
              <a:solidFill>
                <a:srgbClr val="00689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5CF6E31-BFF3-F633-E3A3-CA40B66E4744}"/>
                  </a:ext>
                </a:extLst>
              </p:cNvPr>
              <p:cNvSpPr/>
              <p:nvPr/>
            </p:nvSpPr>
            <p:spPr>
              <a:xfrm>
                <a:off x="4062657" y="704374"/>
                <a:ext cx="104830" cy="83476"/>
              </a:xfrm>
              <a:custGeom>
                <a:avLst/>
                <a:gdLst>
                  <a:gd name="connsiteX0" fmla="*/ 103860 w 104830"/>
                  <a:gd name="connsiteY0" fmla="*/ 25237 h 83476"/>
                  <a:gd name="connsiteX1" fmla="*/ 74741 w 104830"/>
                  <a:gd name="connsiteY1" fmla="*/ 83476 h 83476"/>
                  <a:gd name="connsiteX2" fmla="*/ 0 w 104830"/>
                  <a:gd name="connsiteY2" fmla="*/ 27178 h 83476"/>
                  <a:gd name="connsiteX3" fmla="*/ 5824 w 104830"/>
                  <a:gd name="connsiteY3" fmla="*/ 16501 h 83476"/>
                  <a:gd name="connsiteX4" fmla="*/ 12619 w 104830"/>
                  <a:gd name="connsiteY4" fmla="*/ 971 h 83476"/>
                  <a:gd name="connsiteX5" fmla="*/ 14560 w 104830"/>
                  <a:gd name="connsiteY5" fmla="*/ 0 h 83476"/>
                  <a:gd name="connsiteX6" fmla="*/ 56298 w 104830"/>
                  <a:gd name="connsiteY6" fmla="*/ 11648 h 83476"/>
                  <a:gd name="connsiteX7" fmla="*/ 103860 w 104830"/>
                  <a:gd name="connsiteY7" fmla="*/ 25237 h 83476"/>
                  <a:gd name="connsiteX8" fmla="*/ 104831 w 104830"/>
                  <a:gd name="connsiteY8" fmla="*/ 25237 h 8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830" h="83476">
                    <a:moveTo>
                      <a:pt x="103860" y="25237"/>
                    </a:moveTo>
                    <a:cubicBezTo>
                      <a:pt x="97066" y="46591"/>
                      <a:pt x="88330" y="66005"/>
                      <a:pt x="74741" y="83476"/>
                    </a:cubicBezTo>
                    <a:lnTo>
                      <a:pt x="0" y="27178"/>
                    </a:lnTo>
                    <a:lnTo>
                      <a:pt x="5824" y="16501"/>
                    </a:lnTo>
                    <a:lnTo>
                      <a:pt x="12619" y="971"/>
                    </a:lnTo>
                    <a:lnTo>
                      <a:pt x="14560" y="0"/>
                    </a:lnTo>
                    <a:lnTo>
                      <a:pt x="56298" y="11648"/>
                    </a:lnTo>
                    <a:lnTo>
                      <a:pt x="103860" y="25237"/>
                    </a:lnTo>
                    <a:lnTo>
                      <a:pt x="104831" y="25237"/>
                    </a:lnTo>
                  </a:path>
                </a:pathLst>
              </a:custGeom>
              <a:solidFill>
                <a:srgbClr val="26BDE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74B3350-A05F-0760-1817-CFE2BF78B98C}"/>
                  </a:ext>
                </a:extLst>
              </p:cNvPr>
              <p:cNvSpPr/>
              <p:nvPr/>
            </p:nvSpPr>
            <p:spPr>
              <a:xfrm>
                <a:off x="4047127" y="509272"/>
                <a:ext cx="103859" cy="95124"/>
              </a:xfrm>
              <a:custGeom>
                <a:avLst/>
                <a:gdLst>
                  <a:gd name="connsiteX0" fmla="*/ 19413 w 103859"/>
                  <a:gd name="connsiteY0" fmla="*/ 95124 h 95124"/>
                  <a:gd name="connsiteX1" fmla="*/ 0 w 103859"/>
                  <a:gd name="connsiteY1" fmla="*/ 69887 h 95124"/>
                  <a:gd name="connsiteX2" fmla="*/ 64063 w 103859"/>
                  <a:gd name="connsiteY2" fmla="*/ 0 h 95124"/>
                  <a:gd name="connsiteX3" fmla="*/ 103860 w 103859"/>
                  <a:gd name="connsiteY3" fmla="*/ 52415 h 95124"/>
                  <a:gd name="connsiteX4" fmla="*/ 19413 w 103859"/>
                  <a:gd name="connsiteY4" fmla="*/ 95124 h 9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859" h="95124">
                    <a:moveTo>
                      <a:pt x="19413" y="95124"/>
                    </a:moveTo>
                    <a:cubicBezTo>
                      <a:pt x="13589" y="85418"/>
                      <a:pt x="7765" y="77652"/>
                      <a:pt x="0" y="69887"/>
                    </a:cubicBezTo>
                    <a:lnTo>
                      <a:pt x="64063" y="0"/>
                    </a:lnTo>
                    <a:cubicBezTo>
                      <a:pt x="80564" y="15530"/>
                      <a:pt x="93183" y="33002"/>
                      <a:pt x="103860" y="52415"/>
                    </a:cubicBezTo>
                    <a:lnTo>
                      <a:pt x="19413" y="95124"/>
                    </a:lnTo>
                  </a:path>
                </a:pathLst>
              </a:custGeom>
              <a:solidFill>
                <a:srgbClr val="4C9F3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E0B4275-0A71-5557-3C80-5C13DAD53D96}"/>
                </a:ext>
              </a:extLst>
            </p:cNvPr>
            <p:cNvSpPr/>
            <p:nvPr/>
          </p:nvSpPr>
          <p:spPr>
            <a:xfrm>
              <a:off x="3606449" y="455886"/>
              <a:ext cx="9706" cy="417381"/>
            </a:xfrm>
            <a:custGeom>
              <a:avLst/>
              <a:gdLst>
                <a:gd name="connsiteX0" fmla="*/ 0 w 9706"/>
                <a:gd name="connsiteY0" fmla="*/ 0 h 417381"/>
                <a:gd name="connsiteX1" fmla="*/ 0 w 9706"/>
                <a:gd name="connsiteY1" fmla="*/ 417382 h 41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06" h="417381">
                  <a:moveTo>
                    <a:pt x="0" y="0"/>
                  </a:moveTo>
                  <a:lnTo>
                    <a:pt x="0" y="417382"/>
                  </a:lnTo>
                </a:path>
              </a:pathLst>
            </a:custGeom>
            <a:noFill/>
            <a:ln w="9696" cap="flat">
              <a:solidFill>
                <a:srgbClr val="6093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081F7B5-D8F8-DB82-DED7-1F88F942FF66}"/>
                </a:ext>
              </a:extLst>
            </p:cNvPr>
            <p:cNvSpPr/>
            <p:nvPr/>
          </p:nvSpPr>
          <p:spPr>
            <a:xfrm>
              <a:off x="1098275" y="460684"/>
              <a:ext cx="2364516" cy="405912"/>
            </a:xfrm>
            <a:custGeom>
              <a:avLst/>
              <a:gdLst>
                <a:gd name="connsiteX0" fmla="*/ 53386 w 2364516"/>
                <a:gd name="connsiteY0" fmla="*/ 85473 h 405912"/>
                <a:gd name="connsiteX1" fmla="*/ 98036 w 2364516"/>
                <a:gd name="connsiteY1" fmla="*/ 85473 h 405912"/>
                <a:gd name="connsiteX2" fmla="*/ 98036 w 2364516"/>
                <a:gd name="connsiteY2" fmla="*/ 116534 h 405912"/>
                <a:gd name="connsiteX3" fmla="*/ 87359 w 2364516"/>
                <a:gd name="connsiteY3" fmla="*/ 158272 h 405912"/>
                <a:gd name="connsiteX4" fmla="*/ 48533 w 2364516"/>
                <a:gd name="connsiteY4" fmla="*/ 174773 h 405912"/>
                <a:gd name="connsiteX5" fmla="*/ 9707 w 2364516"/>
                <a:gd name="connsiteY5" fmla="*/ 155360 h 405912"/>
                <a:gd name="connsiteX6" fmla="*/ 0 w 2364516"/>
                <a:gd name="connsiteY6" fmla="*/ 114593 h 405912"/>
                <a:gd name="connsiteX7" fmla="*/ 0 w 2364516"/>
                <a:gd name="connsiteY7" fmla="*/ 61207 h 405912"/>
                <a:gd name="connsiteX8" fmla="*/ 10677 w 2364516"/>
                <a:gd name="connsiteY8" fmla="*/ 16557 h 405912"/>
                <a:gd name="connsiteX9" fmla="*/ 47562 w 2364516"/>
                <a:gd name="connsiteY9" fmla="*/ 1026 h 405912"/>
                <a:gd name="connsiteX10" fmla="*/ 93183 w 2364516"/>
                <a:gd name="connsiteY10" fmla="*/ 43735 h 405912"/>
                <a:gd name="connsiteX11" fmla="*/ 78623 w 2364516"/>
                <a:gd name="connsiteY11" fmla="*/ 43735 h 405912"/>
                <a:gd name="connsiteX12" fmla="*/ 47562 w 2364516"/>
                <a:gd name="connsiteY12" fmla="*/ 12674 h 405912"/>
                <a:gd name="connsiteX13" fmla="*/ 13589 w 2364516"/>
                <a:gd name="connsiteY13" fmla="*/ 61207 h 405912"/>
                <a:gd name="connsiteX14" fmla="*/ 13589 w 2364516"/>
                <a:gd name="connsiteY14" fmla="*/ 113622 h 405912"/>
                <a:gd name="connsiteX15" fmla="*/ 47562 w 2364516"/>
                <a:gd name="connsiteY15" fmla="*/ 162155 h 405912"/>
                <a:gd name="connsiteX16" fmla="*/ 76682 w 2364516"/>
                <a:gd name="connsiteY16" fmla="*/ 149536 h 405912"/>
                <a:gd name="connsiteX17" fmla="*/ 82506 w 2364516"/>
                <a:gd name="connsiteY17" fmla="*/ 118475 h 405912"/>
                <a:gd name="connsiteX18" fmla="*/ 82506 w 2364516"/>
                <a:gd name="connsiteY18" fmla="*/ 97121 h 405912"/>
                <a:gd name="connsiteX19" fmla="*/ 52415 w 2364516"/>
                <a:gd name="connsiteY19" fmla="*/ 97121 h 405912"/>
                <a:gd name="connsiteX20" fmla="*/ 52415 w 2364516"/>
                <a:gd name="connsiteY20" fmla="*/ 85473 h 405912"/>
                <a:gd name="connsiteX21" fmla="*/ 130068 w 2364516"/>
                <a:gd name="connsiteY21" fmla="*/ 2967 h 405912"/>
                <a:gd name="connsiteX22" fmla="*/ 144628 w 2364516"/>
                <a:gd name="connsiteY22" fmla="*/ 2967 h 405912"/>
                <a:gd name="connsiteX23" fmla="*/ 144628 w 2364516"/>
                <a:gd name="connsiteY23" fmla="*/ 161184 h 405912"/>
                <a:gd name="connsiteX24" fmla="*/ 212574 w 2364516"/>
                <a:gd name="connsiteY24" fmla="*/ 161184 h 405912"/>
                <a:gd name="connsiteX25" fmla="*/ 212574 w 2364516"/>
                <a:gd name="connsiteY25" fmla="*/ 171861 h 405912"/>
                <a:gd name="connsiteX26" fmla="*/ 130068 w 2364516"/>
                <a:gd name="connsiteY26" fmla="*/ 171861 h 405912"/>
                <a:gd name="connsiteX27" fmla="*/ 130068 w 2364516"/>
                <a:gd name="connsiteY27" fmla="*/ 2967 h 405912"/>
                <a:gd name="connsiteX28" fmla="*/ 231016 w 2364516"/>
                <a:gd name="connsiteY28" fmla="*/ 58295 h 405912"/>
                <a:gd name="connsiteX29" fmla="*/ 241693 w 2364516"/>
                <a:gd name="connsiteY29" fmla="*/ 16557 h 405912"/>
                <a:gd name="connsiteX30" fmla="*/ 280519 w 2364516"/>
                <a:gd name="connsiteY30" fmla="*/ 55 h 405912"/>
                <a:gd name="connsiteX31" fmla="*/ 319346 w 2364516"/>
                <a:gd name="connsiteY31" fmla="*/ 19469 h 405912"/>
                <a:gd name="connsiteX32" fmla="*/ 329052 w 2364516"/>
                <a:gd name="connsiteY32" fmla="*/ 58295 h 405912"/>
                <a:gd name="connsiteX33" fmla="*/ 329052 w 2364516"/>
                <a:gd name="connsiteY33" fmla="*/ 116534 h 405912"/>
                <a:gd name="connsiteX34" fmla="*/ 317404 w 2364516"/>
                <a:gd name="connsiteY34" fmla="*/ 159243 h 405912"/>
                <a:gd name="connsiteX35" fmla="*/ 279549 w 2364516"/>
                <a:gd name="connsiteY35" fmla="*/ 174773 h 405912"/>
                <a:gd name="connsiteX36" fmla="*/ 240722 w 2364516"/>
                <a:gd name="connsiteY36" fmla="*/ 156331 h 405912"/>
                <a:gd name="connsiteX37" fmla="*/ 231016 w 2364516"/>
                <a:gd name="connsiteY37" fmla="*/ 117505 h 405912"/>
                <a:gd name="connsiteX38" fmla="*/ 231016 w 2364516"/>
                <a:gd name="connsiteY38" fmla="*/ 59265 h 405912"/>
                <a:gd name="connsiteX39" fmla="*/ 314492 w 2364516"/>
                <a:gd name="connsiteY39" fmla="*/ 60236 h 405912"/>
                <a:gd name="connsiteX40" fmla="*/ 306727 w 2364516"/>
                <a:gd name="connsiteY40" fmla="*/ 25292 h 405912"/>
                <a:gd name="connsiteX41" fmla="*/ 279549 w 2364516"/>
                <a:gd name="connsiteY41" fmla="*/ 12674 h 405912"/>
                <a:gd name="connsiteX42" fmla="*/ 250429 w 2364516"/>
                <a:gd name="connsiteY42" fmla="*/ 27234 h 405912"/>
                <a:gd name="connsiteX43" fmla="*/ 244605 w 2364516"/>
                <a:gd name="connsiteY43" fmla="*/ 60236 h 405912"/>
                <a:gd name="connsiteX44" fmla="*/ 244605 w 2364516"/>
                <a:gd name="connsiteY44" fmla="*/ 115563 h 405912"/>
                <a:gd name="connsiteX45" fmla="*/ 252370 w 2364516"/>
                <a:gd name="connsiteY45" fmla="*/ 150507 h 405912"/>
                <a:gd name="connsiteX46" fmla="*/ 279549 w 2364516"/>
                <a:gd name="connsiteY46" fmla="*/ 163126 h 405912"/>
                <a:gd name="connsiteX47" fmla="*/ 307698 w 2364516"/>
                <a:gd name="connsiteY47" fmla="*/ 148566 h 405912"/>
                <a:gd name="connsiteX48" fmla="*/ 314492 w 2364516"/>
                <a:gd name="connsiteY48" fmla="*/ 115563 h 405912"/>
                <a:gd name="connsiteX49" fmla="*/ 314492 w 2364516"/>
                <a:gd name="connsiteY49" fmla="*/ 60236 h 405912"/>
                <a:gd name="connsiteX50" fmla="*/ 363996 w 2364516"/>
                <a:gd name="connsiteY50" fmla="*/ 2967 h 405912"/>
                <a:gd name="connsiteX51" fmla="*/ 410587 w 2364516"/>
                <a:gd name="connsiteY51" fmla="*/ 2967 h 405912"/>
                <a:gd name="connsiteX52" fmla="*/ 443589 w 2364516"/>
                <a:gd name="connsiteY52" fmla="*/ 12674 h 405912"/>
                <a:gd name="connsiteX53" fmla="*/ 454267 w 2364516"/>
                <a:gd name="connsiteY53" fmla="*/ 45676 h 405912"/>
                <a:gd name="connsiteX54" fmla="*/ 434854 w 2364516"/>
                <a:gd name="connsiteY54" fmla="*/ 84502 h 405912"/>
                <a:gd name="connsiteX55" fmla="*/ 448443 w 2364516"/>
                <a:gd name="connsiteY55" fmla="*/ 94209 h 405912"/>
                <a:gd name="connsiteX56" fmla="*/ 458149 w 2364516"/>
                <a:gd name="connsiteY56" fmla="*/ 127211 h 405912"/>
                <a:gd name="connsiteX57" fmla="*/ 444560 w 2364516"/>
                <a:gd name="connsiteY57" fmla="*/ 164096 h 405912"/>
                <a:gd name="connsiteX58" fmla="*/ 415440 w 2364516"/>
                <a:gd name="connsiteY58" fmla="*/ 172832 h 405912"/>
                <a:gd name="connsiteX59" fmla="*/ 363996 w 2364516"/>
                <a:gd name="connsiteY59" fmla="*/ 172832 h 405912"/>
                <a:gd name="connsiteX60" fmla="*/ 363996 w 2364516"/>
                <a:gd name="connsiteY60" fmla="*/ 2967 h 405912"/>
                <a:gd name="connsiteX61" fmla="*/ 412529 w 2364516"/>
                <a:gd name="connsiteY61" fmla="*/ 78679 h 405912"/>
                <a:gd name="connsiteX62" fmla="*/ 431942 w 2364516"/>
                <a:gd name="connsiteY62" fmla="*/ 71884 h 405912"/>
                <a:gd name="connsiteX63" fmla="*/ 440678 w 2364516"/>
                <a:gd name="connsiteY63" fmla="*/ 46647 h 405912"/>
                <a:gd name="connsiteX64" fmla="*/ 430971 w 2364516"/>
                <a:gd name="connsiteY64" fmla="*/ 20439 h 405912"/>
                <a:gd name="connsiteX65" fmla="*/ 410587 w 2364516"/>
                <a:gd name="connsiteY65" fmla="*/ 14615 h 405912"/>
                <a:gd name="connsiteX66" fmla="*/ 377585 w 2364516"/>
                <a:gd name="connsiteY66" fmla="*/ 14615 h 405912"/>
                <a:gd name="connsiteX67" fmla="*/ 377585 w 2364516"/>
                <a:gd name="connsiteY67" fmla="*/ 79649 h 405912"/>
                <a:gd name="connsiteX68" fmla="*/ 411558 w 2364516"/>
                <a:gd name="connsiteY68" fmla="*/ 79649 h 405912"/>
                <a:gd name="connsiteX69" fmla="*/ 412529 w 2364516"/>
                <a:gd name="connsiteY69" fmla="*/ 161184 h 405912"/>
                <a:gd name="connsiteX70" fmla="*/ 434854 w 2364516"/>
                <a:gd name="connsiteY70" fmla="*/ 153419 h 405912"/>
                <a:gd name="connsiteX71" fmla="*/ 443589 w 2364516"/>
                <a:gd name="connsiteY71" fmla="*/ 126241 h 405912"/>
                <a:gd name="connsiteX72" fmla="*/ 433883 w 2364516"/>
                <a:gd name="connsiteY72" fmla="*/ 97121 h 405912"/>
                <a:gd name="connsiteX73" fmla="*/ 414470 w 2364516"/>
                <a:gd name="connsiteY73" fmla="*/ 91297 h 405912"/>
                <a:gd name="connsiteX74" fmla="*/ 377585 w 2364516"/>
                <a:gd name="connsiteY74" fmla="*/ 91297 h 405912"/>
                <a:gd name="connsiteX75" fmla="*/ 377585 w 2364516"/>
                <a:gd name="connsiteY75" fmla="*/ 161184 h 405912"/>
                <a:gd name="connsiteX76" fmla="*/ 413499 w 2364516"/>
                <a:gd name="connsiteY76" fmla="*/ 161184 h 405912"/>
                <a:gd name="connsiteX77" fmla="*/ 498917 w 2364516"/>
                <a:gd name="connsiteY77" fmla="*/ 133035 h 405912"/>
                <a:gd name="connsiteX78" fmla="*/ 488240 w 2364516"/>
                <a:gd name="connsiteY78" fmla="*/ 172832 h 405912"/>
                <a:gd name="connsiteX79" fmla="*/ 472709 w 2364516"/>
                <a:gd name="connsiteY79" fmla="*/ 172832 h 405912"/>
                <a:gd name="connsiteX80" fmla="*/ 524154 w 2364516"/>
                <a:gd name="connsiteY80" fmla="*/ 2967 h 405912"/>
                <a:gd name="connsiteX81" fmla="*/ 536772 w 2364516"/>
                <a:gd name="connsiteY81" fmla="*/ 2967 h 405912"/>
                <a:gd name="connsiteX82" fmla="*/ 589188 w 2364516"/>
                <a:gd name="connsiteY82" fmla="*/ 172832 h 405912"/>
                <a:gd name="connsiteX83" fmla="*/ 573657 w 2364516"/>
                <a:gd name="connsiteY83" fmla="*/ 172832 h 405912"/>
                <a:gd name="connsiteX84" fmla="*/ 562980 w 2364516"/>
                <a:gd name="connsiteY84" fmla="*/ 134006 h 405912"/>
                <a:gd name="connsiteX85" fmla="*/ 498917 w 2364516"/>
                <a:gd name="connsiteY85" fmla="*/ 134006 h 405912"/>
                <a:gd name="connsiteX86" fmla="*/ 530948 w 2364516"/>
                <a:gd name="connsiteY86" fmla="*/ 23351 h 405912"/>
                <a:gd name="connsiteX87" fmla="*/ 501829 w 2364516"/>
                <a:gd name="connsiteY87" fmla="*/ 122358 h 405912"/>
                <a:gd name="connsiteX88" fmla="*/ 560068 w 2364516"/>
                <a:gd name="connsiteY88" fmla="*/ 122358 h 405912"/>
                <a:gd name="connsiteX89" fmla="*/ 530948 w 2364516"/>
                <a:gd name="connsiteY89" fmla="*/ 23351 h 405912"/>
                <a:gd name="connsiteX90" fmla="*/ 606660 w 2364516"/>
                <a:gd name="connsiteY90" fmla="*/ 2967 h 405912"/>
                <a:gd name="connsiteX91" fmla="*/ 620249 w 2364516"/>
                <a:gd name="connsiteY91" fmla="*/ 2967 h 405912"/>
                <a:gd name="connsiteX92" fmla="*/ 620249 w 2364516"/>
                <a:gd name="connsiteY92" fmla="*/ 161184 h 405912"/>
                <a:gd name="connsiteX93" fmla="*/ 689165 w 2364516"/>
                <a:gd name="connsiteY93" fmla="*/ 161184 h 405912"/>
                <a:gd name="connsiteX94" fmla="*/ 689165 w 2364516"/>
                <a:gd name="connsiteY94" fmla="*/ 171861 h 405912"/>
                <a:gd name="connsiteX95" fmla="*/ 606660 w 2364516"/>
                <a:gd name="connsiteY95" fmla="*/ 171861 h 405912"/>
                <a:gd name="connsiteX96" fmla="*/ 606660 w 2364516"/>
                <a:gd name="connsiteY96" fmla="*/ 2967 h 405912"/>
                <a:gd name="connsiteX97" fmla="*/ 758082 w 2364516"/>
                <a:gd name="connsiteY97" fmla="*/ 172832 h 405912"/>
                <a:gd name="connsiteX98" fmla="*/ 744493 w 2364516"/>
                <a:gd name="connsiteY98" fmla="*/ 172832 h 405912"/>
                <a:gd name="connsiteX99" fmla="*/ 744493 w 2364516"/>
                <a:gd name="connsiteY99" fmla="*/ 2967 h 405912"/>
                <a:gd name="connsiteX100" fmla="*/ 786231 w 2364516"/>
                <a:gd name="connsiteY100" fmla="*/ 2967 h 405912"/>
                <a:gd name="connsiteX101" fmla="*/ 824086 w 2364516"/>
                <a:gd name="connsiteY101" fmla="*/ 16557 h 405912"/>
                <a:gd name="connsiteX102" fmla="*/ 833793 w 2364516"/>
                <a:gd name="connsiteY102" fmla="*/ 53441 h 405912"/>
                <a:gd name="connsiteX103" fmla="*/ 822145 w 2364516"/>
                <a:gd name="connsiteY103" fmla="*/ 92268 h 405912"/>
                <a:gd name="connsiteX104" fmla="*/ 786231 w 2364516"/>
                <a:gd name="connsiteY104" fmla="*/ 104886 h 405912"/>
                <a:gd name="connsiteX105" fmla="*/ 759053 w 2364516"/>
                <a:gd name="connsiteY105" fmla="*/ 104886 h 405912"/>
                <a:gd name="connsiteX106" fmla="*/ 759053 w 2364516"/>
                <a:gd name="connsiteY106" fmla="*/ 172832 h 405912"/>
                <a:gd name="connsiteX107" fmla="*/ 787202 w 2364516"/>
                <a:gd name="connsiteY107" fmla="*/ 92268 h 405912"/>
                <a:gd name="connsiteX108" fmla="*/ 812439 w 2364516"/>
                <a:gd name="connsiteY108" fmla="*/ 82561 h 405912"/>
                <a:gd name="connsiteX109" fmla="*/ 820204 w 2364516"/>
                <a:gd name="connsiteY109" fmla="*/ 53441 h 405912"/>
                <a:gd name="connsiteX110" fmla="*/ 810497 w 2364516"/>
                <a:gd name="connsiteY110" fmla="*/ 23351 h 405912"/>
                <a:gd name="connsiteX111" fmla="*/ 786231 w 2364516"/>
                <a:gd name="connsiteY111" fmla="*/ 13645 h 405912"/>
                <a:gd name="connsiteX112" fmla="*/ 759053 w 2364516"/>
                <a:gd name="connsiteY112" fmla="*/ 13645 h 405912"/>
                <a:gd name="connsiteX113" fmla="*/ 759053 w 2364516"/>
                <a:gd name="connsiteY113" fmla="*/ 92268 h 405912"/>
                <a:gd name="connsiteX114" fmla="*/ 786231 w 2364516"/>
                <a:gd name="connsiteY114" fmla="*/ 92268 h 405912"/>
                <a:gd name="connsiteX115" fmla="*/ 862913 w 2364516"/>
                <a:gd name="connsiteY115" fmla="*/ 2967 h 405912"/>
                <a:gd name="connsiteX116" fmla="*/ 877473 w 2364516"/>
                <a:gd name="connsiteY116" fmla="*/ 2967 h 405912"/>
                <a:gd name="connsiteX117" fmla="*/ 877473 w 2364516"/>
                <a:gd name="connsiteY117" fmla="*/ 161184 h 405912"/>
                <a:gd name="connsiteX118" fmla="*/ 945418 w 2364516"/>
                <a:gd name="connsiteY118" fmla="*/ 161184 h 405912"/>
                <a:gd name="connsiteX119" fmla="*/ 945418 w 2364516"/>
                <a:gd name="connsiteY119" fmla="*/ 171861 h 405912"/>
                <a:gd name="connsiteX120" fmla="*/ 862913 w 2364516"/>
                <a:gd name="connsiteY120" fmla="*/ 171861 h 405912"/>
                <a:gd name="connsiteX121" fmla="*/ 862913 w 2364516"/>
                <a:gd name="connsiteY121" fmla="*/ 2967 h 405912"/>
                <a:gd name="connsiteX122" fmla="*/ 987157 w 2364516"/>
                <a:gd name="connsiteY122" fmla="*/ 133035 h 405912"/>
                <a:gd name="connsiteX123" fmla="*/ 975509 w 2364516"/>
                <a:gd name="connsiteY123" fmla="*/ 172832 h 405912"/>
                <a:gd name="connsiteX124" fmla="*/ 959978 w 2364516"/>
                <a:gd name="connsiteY124" fmla="*/ 172832 h 405912"/>
                <a:gd name="connsiteX125" fmla="*/ 1012394 w 2364516"/>
                <a:gd name="connsiteY125" fmla="*/ 2967 h 405912"/>
                <a:gd name="connsiteX126" fmla="*/ 1025012 w 2364516"/>
                <a:gd name="connsiteY126" fmla="*/ 2967 h 405912"/>
                <a:gd name="connsiteX127" fmla="*/ 1076457 w 2364516"/>
                <a:gd name="connsiteY127" fmla="*/ 172832 h 405912"/>
                <a:gd name="connsiteX128" fmla="*/ 1061897 w 2364516"/>
                <a:gd name="connsiteY128" fmla="*/ 172832 h 405912"/>
                <a:gd name="connsiteX129" fmla="*/ 1050249 w 2364516"/>
                <a:gd name="connsiteY129" fmla="*/ 134006 h 405912"/>
                <a:gd name="connsiteX130" fmla="*/ 987157 w 2364516"/>
                <a:gd name="connsiteY130" fmla="*/ 134006 h 405912"/>
                <a:gd name="connsiteX131" fmla="*/ 1019188 w 2364516"/>
                <a:gd name="connsiteY131" fmla="*/ 23351 h 405912"/>
                <a:gd name="connsiteX132" fmla="*/ 990068 w 2364516"/>
                <a:gd name="connsiteY132" fmla="*/ 122358 h 405912"/>
                <a:gd name="connsiteX133" fmla="*/ 1047337 w 2364516"/>
                <a:gd name="connsiteY133" fmla="*/ 122358 h 405912"/>
                <a:gd name="connsiteX134" fmla="*/ 1018218 w 2364516"/>
                <a:gd name="connsiteY134" fmla="*/ 23351 h 405912"/>
                <a:gd name="connsiteX135" fmla="*/ 1113342 w 2364516"/>
                <a:gd name="connsiteY135" fmla="*/ 14615 h 405912"/>
                <a:gd name="connsiteX136" fmla="*/ 1073545 w 2364516"/>
                <a:gd name="connsiteY136" fmla="*/ 14615 h 405912"/>
                <a:gd name="connsiteX137" fmla="*/ 1073545 w 2364516"/>
                <a:gd name="connsiteY137" fmla="*/ 2967 h 405912"/>
                <a:gd name="connsiteX138" fmla="*/ 1167698 w 2364516"/>
                <a:gd name="connsiteY138" fmla="*/ 2967 h 405912"/>
                <a:gd name="connsiteX139" fmla="*/ 1167698 w 2364516"/>
                <a:gd name="connsiteY139" fmla="*/ 14615 h 405912"/>
                <a:gd name="connsiteX140" fmla="*/ 1126931 w 2364516"/>
                <a:gd name="connsiteY140" fmla="*/ 14615 h 405912"/>
                <a:gd name="connsiteX141" fmla="*/ 1126931 w 2364516"/>
                <a:gd name="connsiteY141" fmla="*/ 172832 h 405912"/>
                <a:gd name="connsiteX142" fmla="*/ 1112371 w 2364516"/>
                <a:gd name="connsiteY142" fmla="*/ 172832 h 405912"/>
                <a:gd name="connsiteX143" fmla="*/ 1112371 w 2364516"/>
                <a:gd name="connsiteY143" fmla="*/ 14615 h 405912"/>
                <a:gd name="connsiteX144" fmla="*/ 1194877 w 2364516"/>
                <a:gd name="connsiteY144" fmla="*/ 2967 h 405912"/>
                <a:gd name="connsiteX145" fmla="*/ 1275441 w 2364516"/>
                <a:gd name="connsiteY145" fmla="*/ 2967 h 405912"/>
                <a:gd name="connsiteX146" fmla="*/ 1275441 w 2364516"/>
                <a:gd name="connsiteY146" fmla="*/ 14615 h 405912"/>
                <a:gd name="connsiteX147" fmla="*/ 1208466 w 2364516"/>
                <a:gd name="connsiteY147" fmla="*/ 14615 h 405912"/>
                <a:gd name="connsiteX148" fmla="*/ 1208466 w 2364516"/>
                <a:gd name="connsiteY148" fmla="*/ 82561 h 405912"/>
                <a:gd name="connsiteX149" fmla="*/ 1265735 w 2364516"/>
                <a:gd name="connsiteY149" fmla="*/ 82561 h 405912"/>
                <a:gd name="connsiteX150" fmla="*/ 1265735 w 2364516"/>
                <a:gd name="connsiteY150" fmla="*/ 94209 h 405912"/>
                <a:gd name="connsiteX151" fmla="*/ 1208466 w 2364516"/>
                <a:gd name="connsiteY151" fmla="*/ 94209 h 405912"/>
                <a:gd name="connsiteX152" fmla="*/ 1208466 w 2364516"/>
                <a:gd name="connsiteY152" fmla="*/ 171861 h 405912"/>
                <a:gd name="connsiteX153" fmla="*/ 1194877 w 2364516"/>
                <a:gd name="connsiteY153" fmla="*/ 171861 h 405912"/>
                <a:gd name="connsiteX154" fmla="*/ 1194877 w 2364516"/>
                <a:gd name="connsiteY154" fmla="*/ 3938 h 405912"/>
                <a:gd name="connsiteX155" fmla="*/ 1294854 w 2364516"/>
                <a:gd name="connsiteY155" fmla="*/ 58295 h 405912"/>
                <a:gd name="connsiteX156" fmla="*/ 1306502 w 2364516"/>
                <a:gd name="connsiteY156" fmla="*/ 16557 h 405912"/>
                <a:gd name="connsiteX157" fmla="*/ 1344358 w 2364516"/>
                <a:gd name="connsiteY157" fmla="*/ 55 h 405912"/>
                <a:gd name="connsiteX158" fmla="*/ 1383184 w 2364516"/>
                <a:gd name="connsiteY158" fmla="*/ 19469 h 405912"/>
                <a:gd name="connsiteX159" fmla="*/ 1392890 w 2364516"/>
                <a:gd name="connsiteY159" fmla="*/ 58295 h 405912"/>
                <a:gd name="connsiteX160" fmla="*/ 1392890 w 2364516"/>
                <a:gd name="connsiteY160" fmla="*/ 116534 h 405912"/>
                <a:gd name="connsiteX161" fmla="*/ 1382213 w 2364516"/>
                <a:gd name="connsiteY161" fmla="*/ 159243 h 405912"/>
                <a:gd name="connsiteX162" fmla="*/ 1344358 w 2364516"/>
                <a:gd name="connsiteY162" fmla="*/ 174773 h 405912"/>
                <a:gd name="connsiteX163" fmla="*/ 1305531 w 2364516"/>
                <a:gd name="connsiteY163" fmla="*/ 156331 h 405912"/>
                <a:gd name="connsiteX164" fmla="*/ 1295825 w 2364516"/>
                <a:gd name="connsiteY164" fmla="*/ 117505 h 405912"/>
                <a:gd name="connsiteX165" fmla="*/ 1295825 w 2364516"/>
                <a:gd name="connsiteY165" fmla="*/ 59265 h 405912"/>
                <a:gd name="connsiteX166" fmla="*/ 1379301 w 2364516"/>
                <a:gd name="connsiteY166" fmla="*/ 60236 h 405912"/>
                <a:gd name="connsiteX167" fmla="*/ 1371536 w 2364516"/>
                <a:gd name="connsiteY167" fmla="*/ 25292 h 405912"/>
                <a:gd name="connsiteX168" fmla="*/ 1344358 w 2364516"/>
                <a:gd name="connsiteY168" fmla="*/ 12674 h 405912"/>
                <a:gd name="connsiteX169" fmla="*/ 1315238 w 2364516"/>
                <a:gd name="connsiteY169" fmla="*/ 27234 h 405912"/>
                <a:gd name="connsiteX170" fmla="*/ 1309414 w 2364516"/>
                <a:gd name="connsiteY170" fmla="*/ 60236 h 405912"/>
                <a:gd name="connsiteX171" fmla="*/ 1309414 w 2364516"/>
                <a:gd name="connsiteY171" fmla="*/ 115563 h 405912"/>
                <a:gd name="connsiteX172" fmla="*/ 1317179 w 2364516"/>
                <a:gd name="connsiteY172" fmla="*/ 150507 h 405912"/>
                <a:gd name="connsiteX173" fmla="*/ 1344358 w 2364516"/>
                <a:gd name="connsiteY173" fmla="*/ 163126 h 405912"/>
                <a:gd name="connsiteX174" fmla="*/ 1372507 w 2364516"/>
                <a:gd name="connsiteY174" fmla="*/ 148566 h 405912"/>
                <a:gd name="connsiteX175" fmla="*/ 1379301 w 2364516"/>
                <a:gd name="connsiteY175" fmla="*/ 115563 h 405912"/>
                <a:gd name="connsiteX176" fmla="*/ 1379301 w 2364516"/>
                <a:gd name="connsiteY176" fmla="*/ 60236 h 405912"/>
                <a:gd name="connsiteX177" fmla="*/ 1443365 w 2364516"/>
                <a:gd name="connsiteY177" fmla="*/ 172832 h 405912"/>
                <a:gd name="connsiteX178" fmla="*/ 1427834 w 2364516"/>
                <a:gd name="connsiteY178" fmla="*/ 172832 h 405912"/>
                <a:gd name="connsiteX179" fmla="*/ 1427834 w 2364516"/>
                <a:gd name="connsiteY179" fmla="*/ 2967 h 405912"/>
                <a:gd name="connsiteX180" fmla="*/ 1471514 w 2364516"/>
                <a:gd name="connsiteY180" fmla="*/ 2967 h 405912"/>
                <a:gd name="connsiteX181" fmla="*/ 1508399 w 2364516"/>
                <a:gd name="connsiteY181" fmla="*/ 15586 h 405912"/>
                <a:gd name="connsiteX182" fmla="*/ 1518105 w 2364516"/>
                <a:gd name="connsiteY182" fmla="*/ 49559 h 405912"/>
                <a:gd name="connsiteX183" fmla="*/ 1488985 w 2364516"/>
                <a:gd name="connsiteY183" fmla="*/ 95180 h 405912"/>
                <a:gd name="connsiteX184" fmla="*/ 1520046 w 2364516"/>
                <a:gd name="connsiteY184" fmla="*/ 172832 h 405912"/>
                <a:gd name="connsiteX185" fmla="*/ 1505487 w 2364516"/>
                <a:gd name="connsiteY185" fmla="*/ 172832 h 405912"/>
                <a:gd name="connsiteX186" fmla="*/ 1475396 w 2364516"/>
                <a:gd name="connsiteY186" fmla="*/ 97121 h 405912"/>
                <a:gd name="connsiteX187" fmla="*/ 1443365 w 2364516"/>
                <a:gd name="connsiteY187" fmla="*/ 97121 h 405912"/>
                <a:gd name="connsiteX188" fmla="*/ 1443365 w 2364516"/>
                <a:gd name="connsiteY188" fmla="*/ 171861 h 405912"/>
                <a:gd name="connsiteX189" fmla="*/ 1472484 w 2364516"/>
                <a:gd name="connsiteY189" fmla="*/ 85473 h 405912"/>
                <a:gd name="connsiteX190" fmla="*/ 1497721 w 2364516"/>
                <a:gd name="connsiteY190" fmla="*/ 75767 h 405912"/>
                <a:gd name="connsiteX191" fmla="*/ 1505487 w 2364516"/>
                <a:gd name="connsiteY191" fmla="*/ 49559 h 405912"/>
                <a:gd name="connsiteX192" fmla="*/ 1495780 w 2364516"/>
                <a:gd name="connsiteY192" fmla="*/ 22380 h 405912"/>
                <a:gd name="connsiteX193" fmla="*/ 1471514 w 2364516"/>
                <a:gd name="connsiteY193" fmla="*/ 14615 h 405912"/>
                <a:gd name="connsiteX194" fmla="*/ 1442394 w 2364516"/>
                <a:gd name="connsiteY194" fmla="*/ 14615 h 405912"/>
                <a:gd name="connsiteX195" fmla="*/ 1442394 w 2364516"/>
                <a:gd name="connsiteY195" fmla="*/ 84502 h 405912"/>
                <a:gd name="connsiteX196" fmla="*/ 1472484 w 2364516"/>
                <a:gd name="connsiteY196" fmla="*/ 84502 h 405912"/>
                <a:gd name="connsiteX197" fmla="*/ 1552078 w 2364516"/>
                <a:gd name="connsiteY197" fmla="*/ 2967 h 405912"/>
                <a:gd name="connsiteX198" fmla="*/ 1565667 w 2364516"/>
                <a:gd name="connsiteY198" fmla="*/ 2967 h 405912"/>
                <a:gd name="connsiteX199" fmla="*/ 1611288 w 2364516"/>
                <a:gd name="connsiteY199" fmla="*/ 118475 h 405912"/>
                <a:gd name="connsiteX200" fmla="*/ 1656909 w 2364516"/>
                <a:gd name="connsiteY200" fmla="*/ 1997 h 405912"/>
                <a:gd name="connsiteX201" fmla="*/ 1670498 w 2364516"/>
                <a:gd name="connsiteY201" fmla="*/ 1997 h 405912"/>
                <a:gd name="connsiteX202" fmla="*/ 1670498 w 2364516"/>
                <a:gd name="connsiteY202" fmla="*/ 172832 h 405912"/>
                <a:gd name="connsiteX203" fmla="*/ 1656909 w 2364516"/>
                <a:gd name="connsiteY203" fmla="*/ 172832 h 405912"/>
                <a:gd name="connsiteX204" fmla="*/ 1656909 w 2364516"/>
                <a:gd name="connsiteY204" fmla="*/ 33058 h 405912"/>
                <a:gd name="connsiteX205" fmla="*/ 1616141 w 2364516"/>
                <a:gd name="connsiteY205" fmla="*/ 139830 h 405912"/>
                <a:gd name="connsiteX206" fmla="*/ 1606435 w 2364516"/>
                <a:gd name="connsiteY206" fmla="*/ 139830 h 405912"/>
                <a:gd name="connsiteX207" fmla="*/ 1565667 w 2364516"/>
                <a:gd name="connsiteY207" fmla="*/ 33058 h 405912"/>
                <a:gd name="connsiteX208" fmla="*/ 1565667 w 2364516"/>
                <a:gd name="connsiteY208" fmla="*/ 172832 h 405912"/>
                <a:gd name="connsiteX209" fmla="*/ 1552078 w 2364516"/>
                <a:gd name="connsiteY209" fmla="*/ 172832 h 405912"/>
                <a:gd name="connsiteX210" fmla="*/ 1552078 w 2364516"/>
                <a:gd name="connsiteY210" fmla="*/ 2967 h 405912"/>
                <a:gd name="connsiteX211" fmla="*/ 1746209 w 2364516"/>
                <a:gd name="connsiteY211" fmla="*/ 2967 h 405912"/>
                <a:gd name="connsiteX212" fmla="*/ 1826774 w 2364516"/>
                <a:gd name="connsiteY212" fmla="*/ 2967 h 405912"/>
                <a:gd name="connsiteX213" fmla="*/ 1826774 w 2364516"/>
                <a:gd name="connsiteY213" fmla="*/ 14615 h 405912"/>
                <a:gd name="connsiteX214" fmla="*/ 1760769 w 2364516"/>
                <a:gd name="connsiteY214" fmla="*/ 14615 h 405912"/>
                <a:gd name="connsiteX215" fmla="*/ 1760769 w 2364516"/>
                <a:gd name="connsiteY215" fmla="*/ 82561 h 405912"/>
                <a:gd name="connsiteX216" fmla="*/ 1817067 w 2364516"/>
                <a:gd name="connsiteY216" fmla="*/ 82561 h 405912"/>
                <a:gd name="connsiteX217" fmla="*/ 1817067 w 2364516"/>
                <a:gd name="connsiteY217" fmla="*/ 94209 h 405912"/>
                <a:gd name="connsiteX218" fmla="*/ 1760769 w 2364516"/>
                <a:gd name="connsiteY218" fmla="*/ 94209 h 405912"/>
                <a:gd name="connsiteX219" fmla="*/ 1760769 w 2364516"/>
                <a:gd name="connsiteY219" fmla="*/ 171861 h 405912"/>
                <a:gd name="connsiteX220" fmla="*/ 1746209 w 2364516"/>
                <a:gd name="connsiteY220" fmla="*/ 171861 h 405912"/>
                <a:gd name="connsiteX221" fmla="*/ 1746209 w 2364516"/>
                <a:gd name="connsiteY221" fmla="*/ 3938 h 405912"/>
                <a:gd name="connsiteX222" fmla="*/ 1847157 w 2364516"/>
                <a:gd name="connsiteY222" fmla="*/ 58295 h 405912"/>
                <a:gd name="connsiteX223" fmla="*/ 1858805 w 2364516"/>
                <a:gd name="connsiteY223" fmla="*/ 16557 h 405912"/>
                <a:gd name="connsiteX224" fmla="*/ 1896661 w 2364516"/>
                <a:gd name="connsiteY224" fmla="*/ 55 h 405912"/>
                <a:gd name="connsiteX225" fmla="*/ 1935487 w 2364516"/>
                <a:gd name="connsiteY225" fmla="*/ 19469 h 405912"/>
                <a:gd name="connsiteX226" fmla="*/ 1945193 w 2364516"/>
                <a:gd name="connsiteY226" fmla="*/ 58295 h 405912"/>
                <a:gd name="connsiteX227" fmla="*/ 1945193 w 2364516"/>
                <a:gd name="connsiteY227" fmla="*/ 116534 h 405912"/>
                <a:gd name="connsiteX228" fmla="*/ 1934516 w 2364516"/>
                <a:gd name="connsiteY228" fmla="*/ 159243 h 405912"/>
                <a:gd name="connsiteX229" fmla="*/ 1895690 w 2364516"/>
                <a:gd name="connsiteY229" fmla="*/ 174773 h 405912"/>
                <a:gd name="connsiteX230" fmla="*/ 1856864 w 2364516"/>
                <a:gd name="connsiteY230" fmla="*/ 156331 h 405912"/>
                <a:gd name="connsiteX231" fmla="*/ 1847157 w 2364516"/>
                <a:gd name="connsiteY231" fmla="*/ 117505 h 405912"/>
                <a:gd name="connsiteX232" fmla="*/ 1847157 w 2364516"/>
                <a:gd name="connsiteY232" fmla="*/ 59265 h 405912"/>
                <a:gd name="connsiteX233" fmla="*/ 1931604 w 2364516"/>
                <a:gd name="connsiteY233" fmla="*/ 60236 h 405912"/>
                <a:gd name="connsiteX234" fmla="*/ 1922868 w 2364516"/>
                <a:gd name="connsiteY234" fmla="*/ 25292 h 405912"/>
                <a:gd name="connsiteX235" fmla="*/ 1896661 w 2364516"/>
                <a:gd name="connsiteY235" fmla="*/ 12674 h 405912"/>
                <a:gd name="connsiteX236" fmla="*/ 1867541 w 2364516"/>
                <a:gd name="connsiteY236" fmla="*/ 27234 h 405912"/>
                <a:gd name="connsiteX237" fmla="*/ 1861717 w 2364516"/>
                <a:gd name="connsiteY237" fmla="*/ 60236 h 405912"/>
                <a:gd name="connsiteX238" fmla="*/ 1861717 w 2364516"/>
                <a:gd name="connsiteY238" fmla="*/ 115563 h 405912"/>
                <a:gd name="connsiteX239" fmla="*/ 1869482 w 2364516"/>
                <a:gd name="connsiteY239" fmla="*/ 150507 h 405912"/>
                <a:gd name="connsiteX240" fmla="*/ 1896661 w 2364516"/>
                <a:gd name="connsiteY240" fmla="*/ 163126 h 405912"/>
                <a:gd name="connsiteX241" fmla="*/ 1924810 w 2364516"/>
                <a:gd name="connsiteY241" fmla="*/ 148566 h 405912"/>
                <a:gd name="connsiteX242" fmla="*/ 1931604 w 2364516"/>
                <a:gd name="connsiteY242" fmla="*/ 115563 h 405912"/>
                <a:gd name="connsiteX243" fmla="*/ 1931604 w 2364516"/>
                <a:gd name="connsiteY243" fmla="*/ 60236 h 405912"/>
                <a:gd name="connsiteX244" fmla="*/ 1994697 w 2364516"/>
                <a:gd name="connsiteY244" fmla="*/ 172832 h 405912"/>
                <a:gd name="connsiteX245" fmla="*/ 1981108 w 2364516"/>
                <a:gd name="connsiteY245" fmla="*/ 172832 h 405912"/>
                <a:gd name="connsiteX246" fmla="*/ 1981108 w 2364516"/>
                <a:gd name="connsiteY246" fmla="*/ 2967 h 405912"/>
                <a:gd name="connsiteX247" fmla="*/ 2024787 w 2364516"/>
                <a:gd name="connsiteY247" fmla="*/ 2967 h 405912"/>
                <a:gd name="connsiteX248" fmla="*/ 2060702 w 2364516"/>
                <a:gd name="connsiteY248" fmla="*/ 15586 h 405912"/>
                <a:gd name="connsiteX249" fmla="*/ 2071378 w 2364516"/>
                <a:gd name="connsiteY249" fmla="*/ 49559 h 405912"/>
                <a:gd name="connsiteX250" fmla="*/ 2041288 w 2364516"/>
                <a:gd name="connsiteY250" fmla="*/ 95180 h 405912"/>
                <a:gd name="connsiteX251" fmla="*/ 2073320 w 2364516"/>
                <a:gd name="connsiteY251" fmla="*/ 172832 h 405912"/>
                <a:gd name="connsiteX252" fmla="*/ 2057789 w 2364516"/>
                <a:gd name="connsiteY252" fmla="*/ 172832 h 405912"/>
                <a:gd name="connsiteX253" fmla="*/ 2027699 w 2364516"/>
                <a:gd name="connsiteY253" fmla="*/ 97121 h 405912"/>
                <a:gd name="connsiteX254" fmla="*/ 1994697 w 2364516"/>
                <a:gd name="connsiteY254" fmla="*/ 97121 h 405912"/>
                <a:gd name="connsiteX255" fmla="*/ 1994697 w 2364516"/>
                <a:gd name="connsiteY255" fmla="*/ 171861 h 405912"/>
                <a:gd name="connsiteX256" fmla="*/ 2023816 w 2364516"/>
                <a:gd name="connsiteY256" fmla="*/ 85473 h 405912"/>
                <a:gd name="connsiteX257" fmla="*/ 2050024 w 2364516"/>
                <a:gd name="connsiteY257" fmla="*/ 75767 h 405912"/>
                <a:gd name="connsiteX258" fmla="*/ 2057789 w 2364516"/>
                <a:gd name="connsiteY258" fmla="*/ 49559 h 405912"/>
                <a:gd name="connsiteX259" fmla="*/ 2048083 w 2364516"/>
                <a:gd name="connsiteY259" fmla="*/ 22380 h 405912"/>
                <a:gd name="connsiteX260" fmla="*/ 2023816 w 2364516"/>
                <a:gd name="connsiteY260" fmla="*/ 14615 h 405912"/>
                <a:gd name="connsiteX261" fmla="*/ 1994697 w 2364516"/>
                <a:gd name="connsiteY261" fmla="*/ 14615 h 405912"/>
                <a:gd name="connsiteX262" fmla="*/ 1994697 w 2364516"/>
                <a:gd name="connsiteY262" fmla="*/ 84502 h 405912"/>
                <a:gd name="connsiteX263" fmla="*/ 2023816 w 2364516"/>
                <a:gd name="connsiteY263" fmla="*/ 84502 h 405912"/>
                <a:gd name="connsiteX264" fmla="*/ 3883 w 2364516"/>
                <a:gd name="connsiteY264" fmla="*/ 233013 h 405912"/>
                <a:gd name="connsiteX265" fmla="*/ 47562 w 2364516"/>
                <a:gd name="connsiteY265" fmla="*/ 233013 h 405912"/>
                <a:gd name="connsiteX266" fmla="*/ 99007 w 2364516"/>
                <a:gd name="connsiteY266" fmla="*/ 289311 h 405912"/>
                <a:gd name="connsiteX267" fmla="*/ 99007 w 2364516"/>
                <a:gd name="connsiteY267" fmla="*/ 347550 h 405912"/>
                <a:gd name="connsiteX268" fmla="*/ 47562 w 2364516"/>
                <a:gd name="connsiteY268" fmla="*/ 403848 h 405912"/>
                <a:gd name="connsiteX269" fmla="*/ 3883 w 2364516"/>
                <a:gd name="connsiteY269" fmla="*/ 403848 h 405912"/>
                <a:gd name="connsiteX270" fmla="*/ 3883 w 2364516"/>
                <a:gd name="connsiteY270" fmla="*/ 233013 h 405912"/>
                <a:gd name="connsiteX271" fmla="*/ 46591 w 2364516"/>
                <a:gd name="connsiteY271" fmla="*/ 391230 h 405912"/>
                <a:gd name="connsiteX272" fmla="*/ 85418 w 2364516"/>
                <a:gd name="connsiteY272" fmla="*/ 345609 h 405912"/>
                <a:gd name="connsiteX273" fmla="*/ 85418 w 2364516"/>
                <a:gd name="connsiteY273" fmla="*/ 291252 h 405912"/>
                <a:gd name="connsiteX274" fmla="*/ 46591 w 2364516"/>
                <a:gd name="connsiteY274" fmla="*/ 245631 h 405912"/>
                <a:gd name="connsiteX275" fmla="*/ 17472 w 2364516"/>
                <a:gd name="connsiteY275" fmla="*/ 245631 h 405912"/>
                <a:gd name="connsiteX276" fmla="*/ 17472 w 2364516"/>
                <a:gd name="connsiteY276" fmla="*/ 391230 h 405912"/>
                <a:gd name="connsiteX277" fmla="*/ 46591 w 2364516"/>
                <a:gd name="connsiteY277" fmla="*/ 391230 h 405912"/>
                <a:gd name="connsiteX278" fmla="*/ 133950 w 2364516"/>
                <a:gd name="connsiteY278" fmla="*/ 233013 h 405912"/>
                <a:gd name="connsiteX279" fmla="*/ 147540 w 2364516"/>
                <a:gd name="connsiteY279" fmla="*/ 233013 h 405912"/>
                <a:gd name="connsiteX280" fmla="*/ 147540 w 2364516"/>
                <a:gd name="connsiteY280" fmla="*/ 404819 h 405912"/>
                <a:gd name="connsiteX281" fmla="*/ 133950 w 2364516"/>
                <a:gd name="connsiteY281" fmla="*/ 404819 h 405912"/>
                <a:gd name="connsiteX282" fmla="*/ 133950 w 2364516"/>
                <a:gd name="connsiteY282" fmla="*/ 233013 h 405912"/>
                <a:gd name="connsiteX283" fmla="*/ 187336 w 2364516"/>
                <a:gd name="connsiteY283" fmla="*/ 365993 h 405912"/>
                <a:gd name="connsiteX284" fmla="*/ 221309 w 2364516"/>
                <a:gd name="connsiteY284" fmla="*/ 393171 h 405912"/>
                <a:gd name="connsiteX285" fmla="*/ 256253 w 2364516"/>
                <a:gd name="connsiteY285" fmla="*/ 358227 h 405912"/>
                <a:gd name="connsiteX286" fmla="*/ 246546 w 2364516"/>
                <a:gd name="connsiteY286" fmla="*/ 333961 h 405912"/>
                <a:gd name="connsiteX287" fmla="*/ 220339 w 2364516"/>
                <a:gd name="connsiteY287" fmla="*/ 322313 h 405912"/>
                <a:gd name="connsiteX288" fmla="*/ 179571 w 2364516"/>
                <a:gd name="connsiteY288" fmla="*/ 275722 h 405912"/>
                <a:gd name="connsiteX289" fmla="*/ 222280 w 2364516"/>
                <a:gd name="connsiteY289" fmla="*/ 231071 h 405912"/>
                <a:gd name="connsiteX290" fmla="*/ 263048 w 2364516"/>
                <a:gd name="connsiteY290" fmla="*/ 263103 h 405912"/>
                <a:gd name="connsiteX291" fmla="*/ 251400 w 2364516"/>
                <a:gd name="connsiteY291" fmla="*/ 266015 h 405912"/>
                <a:gd name="connsiteX292" fmla="*/ 222280 w 2364516"/>
                <a:gd name="connsiteY292" fmla="*/ 242719 h 405912"/>
                <a:gd name="connsiteX293" fmla="*/ 193160 w 2364516"/>
                <a:gd name="connsiteY293" fmla="*/ 274751 h 405912"/>
                <a:gd name="connsiteX294" fmla="*/ 227133 w 2364516"/>
                <a:gd name="connsiteY294" fmla="*/ 310665 h 405912"/>
                <a:gd name="connsiteX295" fmla="*/ 256253 w 2364516"/>
                <a:gd name="connsiteY295" fmla="*/ 323284 h 405912"/>
                <a:gd name="connsiteX296" fmla="*/ 269842 w 2364516"/>
                <a:gd name="connsiteY296" fmla="*/ 357257 h 405912"/>
                <a:gd name="connsiteX297" fmla="*/ 221309 w 2364516"/>
                <a:gd name="connsiteY297" fmla="*/ 405789 h 405912"/>
                <a:gd name="connsiteX298" fmla="*/ 175689 w 2364516"/>
                <a:gd name="connsiteY298" fmla="*/ 369875 h 405912"/>
                <a:gd name="connsiteX299" fmla="*/ 187336 w 2364516"/>
                <a:gd name="connsiteY299" fmla="*/ 366963 h 405912"/>
                <a:gd name="connsiteX300" fmla="*/ 309639 w 2364516"/>
                <a:gd name="connsiteY300" fmla="*/ 364051 h 405912"/>
                <a:gd name="connsiteX301" fmla="*/ 298962 w 2364516"/>
                <a:gd name="connsiteY301" fmla="*/ 402877 h 405912"/>
                <a:gd name="connsiteX302" fmla="*/ 283431 w 2364516"/>
                <a:gd name="connsiteY302" fmla="*/ 402877 h 405912"/>
                <a:gd name="connsiteX303" fmla="*/ 335847 w 2364516"/>
                <a:gd name="connsiteY303" fmla="*/ 233013 h 405912"/>
                <a:gd name="connsiteX304" fmla="*/ 348465 w 2364516"/>
                <a:gd name="connsiteY304" fmla="*/ 233013 h 405912"/>
                <a:gd name="connsiteX305" fmla="*/ 398939 w 2364516"/>
                <a:gd name="connsiteY305" fmla="*/ 404819 h 405912"/>
                <a:gd name="connsiteX306" fmla="*/ 384380 w 2364516"/>
                <a:gd name="connsiteY306" fmla="*/ 404819 h 405912"/>
                <a:gd name="connsiteX307" fmla="*/ 372732 w 2364516"/>
                <a:gd name="connsiteY307" fmla="*/ 365993 h 405912"/>
                <a:gd name="connsiteX308" fmla="*/ 308668 w 2364516"/>
                <a:gd name="connsiteY308" fmla="*/ 365993 h 405912"/>
                <a:gd name="connsiteX309" fmla="*/ 341671 w 2364516"/>
                <a:gd name="connsiteY309" fmla="*/ 253396 h 405912"/>
                <a:gd name="connsiteX310" fmla="*/ 312551 w 2364516"/>
                <a:gd name="connsiteY310" fmla="*/ 352403 h 405912"/>
                <a:gd name="connsiteX311" fmla="*/ 370790 w 2364516"/>
                <a:gd name="connsiteY311" fmla="*/ 352403 h 405912"/>
                <a:gd name="connsiteX312" fmla="*/ 341671 w 2364516"/>
                <a:gd name="connsiteY312" fmla="*/ 253396 h 405912"/>
                <a:gd name="connsiteX313" fmla="*/ 427088 w 2364516"/>
                <a:gd name="connsiteY313" fmla="*/ 365993 h 405912"/>
                <a:gd name="connsiteX314" fmla="*/ 460091 w 2364516"/>
                <a:gd name="connsiteY314" fmla="*/ 393171 h 405912"/>
                <a:gd name="connsiteX315" fmla="*/ 495034 w 2364516"/>
                <a:gd name="connsiteY315" fmla="*/ 358227 h 405912"/>
                <a:gd name="connsiteX316" fmla="*/ 485328 w 2364516"/>
                <a:gd name="connsiteY316" fmla="*/ 333961 h 405912"/>
                <a:gd name="connsiteX317" fmla="*/ 459120 w 2364516"/>
                <a:gd name="connsiteY317" fmla="*/ 322313 h 405912"/>
                <a:gd name="connsiteX318" fmla="*/ 418352 w 2364516"/>
                <a:gd name="connsiteY318" fmla="*/ 275722 h 405912"/>
                <a:gd name="connsiteX319" fmla="*/ 462032 w 2364516"/>
                <a:gd name="connsiteY319" fmla="*/ 231071 h 405912"/>
                <a:gd name="connsiteX320" fmla="*/ 502799 w 2364516"/>
                <a:gd name="connsiteY320" fmla="*/ 263103 h 405912"/>
                <a:gd name="connsiteX321" fmla="*/ 490181 w 2364516"/>
                <a:gd name="connsiteY321" fmla="*/ 266015 h 405912"/>
                <a:gd name="connsiteX322" fmla="*/ 461061 w 2364516"/>
                <a:gd name="connsiteY322" fmla="*/ 242719 h 405912"/>
                <a:gd name="connsiteX323" fmla="*/ 431942 w 2364516"/>
                <a:gd name="connsiteY323" fmla="*/ 274751 h 405912"/>
                <a:gd name="connsiteX324" fmla="*/ 465915 w 2364516"/>
                <a:gd name="connsiteY324" fmla="*/ 310665 h 405912"/>
                <a:gd name="connsiteX325" fmla="*/ 495034 w 2364516"/>
                <a:gd name="connsiteY325" fmla="*/ 323284 h 405912"/>
                <a:gd name="connsiteX326" fmla="*/ 508623 w 2364516"/>
                <a:gd name="connsiteY326" fmla="*/ 357257 h 405912"/>
                <a:gd name="connsiteX327" fmla="*/ 460091 w 2364516"/>
                <a:gd name="connsiteY327" fmla="*/ 405789 h 405912"/>
                <a:gd name="connsiteX328" fmla="*/ 414470 w 2364516"/>
                <a:gd name="connsiteY328" fmla="*/ 369875 h 405912"/>
                <a:gd name="connsiteX329" fmla="*/ 427088 w 2364516"/>
                <a:gd name="connsiteY329" fmla="*/ 366963 h 405912"/>
                <a:gd name="connsiteX330" fmla="*/ 563951 w 2364516"/>
                <a:gd name="connsiteY330" fmla="*/ 245631 h 405912"/>
                <a:gd name="connsiteX331" fmla="*/ 525125 w 2364516"/>
                <a:gd name="connsiteY331" fmla="*/ 245631 h 405912"/>
                <a:gd name="connsiteX332" fmla="*/ 525125 w 2364516"/>
                <a:gd name="connsiteY332" fmla="*/ 233013 h 405912"/>
                <a:gd name="connsiteX333" fmla="*/ 619278 w 2364516"/>
                <a:gd name="connsiteY333" fmla="*/ 233013 h 405912"/>
                <a:gd name="connsiteX334" fmla="*/ 619278 w 2364516"/>
                <a:gd name="connsiteY334" fmla="*/ 245631 h 405912"/>
                <a:gd name="connsiteX335" fmla="*/ 579481 w 2364516"/>
                <a:gd name="connsiteY335" fmla="*/ 245631 h 405912"/>
                <a:gd name="connsiteX336" fmla="*/ 579481 w 2364516"/>
                <a:gd name="connsiteY336" fmla="*/ 403848 h 405912"/>
                <a:gd name="connsiteX337" fmla="*/ 563951 w 2364516"/>
                <a:gd name="connsiteY337" fmla="*/ 403848 h 405912"/>
                <a:gd name="connsiteX338" fmla="*/ 563951 w 2364516"/>
                <a:gd name="connsiteY338" fmla="*/ 245631 h 405912"/>
                <a:gd name="connsiteX339" fmla="*/ 645486 w 2364516"/>
                <a:gd name="connsiteY339" fmla="*/ 233013 h 405912"/>
                <a:gd name="connsiteX340" fmla="*/ 726050 w 2364516"/>
                <a:gd name="connsiteY340" fmla="*/ 233013 h 405912"/>
                <a:gd name="connsiteX341" fmla="*/ 726050 w 2364516"/>
                <a:gd name="connsiteY341" fmla="*/ 245631 h 405912"/>
                <a:gd name="connsiteX342" fmla="*/ 659075 w 2364516"/>
                <a:gd name="connsiteY342" fmla="*/ 245631 h 405912"/>
                <a:gd name="connsiteX343" fmla="*/ 659075 w 2364516"/>
                <a:gd name="connsiteY343" fmla="*/ 311636 h 405912"/>
                <a:gd name="connsiteX344" fmla="*/ 717314 w 2364516"/>
                <a:gd name="connsiteY344" fmla="*/ 311636 h 405912"/>
                <a:gd name="connsiteX345" fmla="*/ 717314 w 2364516"/>
                <a:gd name="connsiteY345" fmla="*/ 323284 h 405912"/>
                <a:gd name="connsiteX346" fmla="*/ 659075 w 2364516"/>
                <a:gd name="connsiteY346" fmla="*/ 323284 h 405912"/>
                <a:gd name="connsiteX347" fmla="*/ 659075 w 2364516"/>
                <a:gd name="connsiteY347" fmla="*/ 391230 h 405912"/>
                <a:gd name="connsiteX348" fmla="*/ 727021 w 2364516"/>
                <a:gd name="connsiteY348" fmla="*/ 391230 h 405912"/>
                <a:gd name="connsiteX349" fmla="*/ 727021 w 2364516"/>
                <a:gd name="connsiteY349" fmla="*/ 404819 h 405912"/>
                <a:gd name="connsiteX350" fmla="*/ 645486 w 2364516"/>
                <a:gd name="connsiteY350" fmla="*/ 404819 h 405912"/>
                <a:gd name="connsiteX351" fmla="*/ 645486 w 2364516"/>
                <a:gd name="connsiteY351" fmla="*/ 233013 h 405912"/>
                <a:gd name="connsiteX352" fmla="*/ 769730 w 2364516"/>
                <a:gd name="connsiteY352" fmla="*/ 403848 h 405912"/>
                <a:gd name="connsiteX353" fmla="*/ 755170 w 2364516"/>
                <a:gd name="connsiteY353" fmla="*/ 403848 h 405912"/>
                <a:gd name="connsiteX354" fmla="*/ 755170 w 2364516"/>
                <a:gd name="connsiteY354" fmla="*/ 233013 h 405912"/>
                <a:gd name="connsiteX355" fmla="*/ 798849 w 2364516"/>
                <a:gd name="connsiteY355" fmla="*/ 233013 h 405912"/>
                <a:gd name="connsiteX356" fmla="*/ 835734 w 2364516"/>
                <a:gd name="connsiteY356" fmla="*/ 245631 h 405912"/>
                <a:gd name="connsiteX357" fmla="*/ 845441 w 2364516"/>
                <a:gd name="connsiteY357" fmla="*/ 279604 h 405912"/>
                <a:gd name="connsiteX358" fmla="*/ 816321 w 2364516"/>
                <a:gd name="connsiteY358" fmla="*/ 326196 h 405912"/>
                <a:gd name="connsiteX359" fmla="*/ 847382 w 2364516"/>
                <a:gd name="connsiteY359" fmla="*/ 403848 h 405912"/>
                <a:gd name="connsiteX360" fmla="*/ 831852 w 2364516"/>
                <a:gd name="connsiteY360" fmla="*/ 403848 h 405912"/>
                <a:gd name="connsiteX361" fmla="*/ 801761 w 2364516"/>
                <a:gd name="connsiteY361" fmla="*/ 327166 h 405912"/>
                <a:gd name="connsiteX362" fmla="*/ 769730 w 2364516"/>
                <a:gd name="connsiteY362" fmla="*/ 327166 h 405912"/>
                <a:gd name="connsiteX363" fmla="*/ 769730 w 2364516"/>
                <a:gd name="connsiteY363" fmla="*/ 404819 h 405912"/>
                <a:gd name="connsiteX364" fmla="*/ 798849 w 2364516"/>
                <a:gd name="connsiteY364" fmla="*/ 316489 h 405912"/>
                <a:gd name="connsiteX365" fmla="*/ 824086 w 2364516"/>
                <a:gd name="connsiteY365" fmla="*/ 306783 h 405912"/>
                <a:gd name="connsiteX366" fmla="*/ 831852 w 2364516"/>
                <a:gd name="connsiteY366" fmla="*/ 280575 h 405912"/>
                <a:gd name="connsiteX367" fmla="*/ 822145 w 2364516"/>
                <a:gd name="connsiteY367" fmla="*/ 252426 h 405912"/>
                <a:gd name="connsiteX368" fmla="*/ 797879 w 2364516"/>
                <a:gd name="connsiteY368" fmla="*/ 245631 h 405912"/>
                <a:gd name="connsiteX369" fmla="*/ 768759 w 2364516"/>
                <a:gd name="connsiteY369" fmla="*/ 245631 h 405912"/>
                <a:gd name="connsiteX370" fmla="*/ 768759 w 2364516"/>
                <a:gd name="connsiteY370" fmla="*/ 315518 h 405912"/>
                <a:gd name="connsiteX371" fmla="*/ 798849 w 2364516"/>
                <a:gd name="connsiteY371" fmla="*/ 315518 h 405912"/>
                <a:gd name="connsiteX372" fmla="*/ 929888 w 2364516"/>
                <a:gd name="connsiteY372" fmla="*/ 403848 h 405912"/>
                <a:gd name="connsiteX373" fmla="*/ 916299 w 2364516"/>
                <a:gd name="connsiteY373" fmla="*/ 403848 h 405912"/>
                <a:gd name="connsiteX374" fmla="*/ 916299 w 2364516"/>
                <a:gd name="connsiteY374" fmla="*/ 233013 h 405912"/>
                <a:gd name="connsiteX375" fmla="*/ 959007 w 2364516"/>
                <a:gd name="connsiteY375" fmla="*/ 233013 h 405912"/>
                <a:gd name="connsiteX376" fmla="*/ 995892 w 2364516"/>
                <a:gd name="connsiteY376" fmla="*/ 245631 h 405912"/>
                <a:gd name="connsiteX377" fmla="*/ 1006570 w 2364516"/>
                <a:gd name="connsiteY377" fmla="*/ 279604 h 405912"/>
                <a:gd name="connsiteX378" fmla="*/ 976479 w 2364516"/>
                <a:gd name="connsiteY378" fmla="*/ 326196 h 405912"/>
                <a:gd name="connsiteX379" fmla="*/ 1007540 w 2364516"/>
                <a:gd name="connsiteY379" fmla="*/ 403848 h 405912"/>
                <a:gd name="connsiteX380" fmla="*/ 992010 w 2364516"/>
                <a:gd name="connsiteY380" fmla="*/ 403848 h 405912"/>
                <a:gd name="connsiteX381" fmla="*/ 962890 w 2364516"/>
                <a:gd name="connsiteY381" fmla="*/ 327166 h 405912"/>
                <a:gd name="connsiteX382" fmla="*/ 929888 w 2364516"/>
                <a:gd name="connsiteY382" fmla="*/ 327166 h 405912"/>
                <a:gd name="connsiteX383" fmla="*/ 929888 w 2364516"/>
                <a:gd name="connsiteY383" fmla="*/ 404819 h 405912"/>
                <a:gd name="connsiteX384" fmla="*/ 959007 w 2364516"/>
                <a:gd name="connsiteY384" fmla="*/ 316489 h 405912"/>
                <a:gd name="connsiteX385" fmla="*/ 985215 w 2364516"/>
                <a:gd name="connsiteY385" fmla="*/ 306783 h 405912"/>
                <a:gd name="connsiteX386" fmla="*/ 992980 w 2364516"/>
                <a:gd name="connsiteY386" fmla="*/ 280575 h 405912"/>
                <a:gd name="connsiteX387" fmla="*/ 983274 w 2364516"/>
                <a:gd name="connsiteY387" fmla="*/ 252426 h 405912"/>
                <a:gd name="connsiteX388" fmla="*/ 959007 w 2364516"/>
                <a:gd name="connsiteY388" fmla="*/ 245631 h 405912"/>
                <a:gd name="connsiteX389" fmla="*/ 929888 w 2364516"/>
                <a:gd name="connsiteY389" fmla="*/ 245631 h 405912"/>
                <a:gd name="connsiteX390" fmla="*/ 929888 w 2364516"/>
                <a:gd name="connsiteY390" fmla="*/ 315518 h 405912"/>
                <a:gd name="connsiteX391" fmla="*/ 959007 w 2364516"/>
                <a:gd name="connsiteY391" fmla="*/ 315518 h 405912"/>
                <a:gd name="connsiteX392" fmla="*/ 1039572 w 2364516"/>
                <a:gd name="connsiteY392" fmla="*/ 233013 h 405912"/>
                <a:gd name="connsiteX393" fmla="*/ 1053161 w 2364516"/>
                <a:gd name="connsiteY393" fmla="*/ 233013 h 405912"/>
                <a:gd name="connsiteX394" fmla="*/ 1053161 w 2364516"/>
                <a:gd name="connsiteY394" fmla="*/ 404819 h 405912"/>
                <a:gd name="connsiteX395" fmla="*/ 1039572 w 2364516"/>
                <a:gd name="connsiteY395" fmla="*/ 404819 h 405912"/>
                <a:gd name="connsiteX396" fmla="*/ 1039572 w 2364516"/>
                <a:gd name="connsiteY396" fmla="*/ 233013 h 405912"/>
                <a:gd name="connsiteX397" fmla="*/ 1092958 w 2364516"/>
                <a:gd name="connsiteY397" fmla="*/ 365993 h 405912"/>
                <a:gd name="connsiteX398" fmla="*/ 1126931 w 2364516"/>
                <a:gd name="connsiteY398" fmla="*/ 393171 h 405912"/>
                <a:gd name="connsiteX399" fmla="*/ 1160904 w 2364516"/>
                <a:gd name="connsiteY399" fmla="*/ 358227 h 405912"/>
                <a:gd name="connsiteX400" fmla="*/ 1152168 w 2364516"/>
                <a:gd name="connsiteY400" fmla="*/ 333961 h 405912"/>
                <a:gd name="connsiteX401" fmla="*/ 1124990 w 2364516"/>
                <a:gd name="connsiteY401" fmla="*/ 322313 h 405912"/>
                <a:gd name="connsiteX402" fmla="*/ 1085193 w 2364516"/>
                <a:gd name="connsiteY402" fmla="*/ 275722 h 405912"/>
                <a:gd name="connsiteX403" fmla="*/ 1127902 w 2364516"/>
                <a:gd name="connsiteY403" fmla="*/ 231071 h 405912"/>
                <a:gd name="connsiteX404" fmla="*/ 1168669 w 2364516"/>
                <a:gd name="connsiteY404" fmla="*/ 263103 h 405912"/>
                <a:gd name="connsiteX405" fmla="*/ 1156051 w 2364516"/>
                <a:gd name="connsiteY405" fmla="*/ 266015 h 405912"/>
                <a:gd name="connsiteX406" fmla="*/ 1126931 w 2364516"/>
                <a:gd name="connsiteY406" fmla="*/ 242719 h 405912"/>
                <a:gd name="connsiteX407" fmla="*/ 1098782 w 2364516"/>
                <a:gd name="connsiteY407" fmla="*/ 274751 h 405912"/>
                <a:gd name="connsiteX408" fmla="*/ 1132755 w 2364516"/>
                <a:gd name="connsiteY408" fmla="*/ 310665 h 405912"/>
                <a:gd name="connsiteX409" fmla="*/ 1161875 w 2364516"/>
                <a:gd name="connsiteY409" fmla="*/ 323284 h 405912"/>
                <a:gd name="connsiteX410" fmla="*/ 1175464 w 2364516"/>
                <a:gd name="connsiteY410" fmla="*/ 357257 h 405912"/>
                <a:gd name="connsiteX411" fmla="*/ 1126931 w 2364516"/>
                <a:gd name="connsiteY411" fmla="*/ 405789 h 405912"/>
                <a:gd name="connsiteX412" fmla="*/ 1080339 w 2364516"/>
                <a:gd name="connsiteY412" fmla="*/ 369875 h 405912"/>
                <a:gd name="connsiteX413" fmla="*/ 1092958 w 2364516"/>
                <a:gd name="connsiteY413" fmla="*/ 366963 h 405912"/>
                <a:gd name="connsiteX414" fmla="*/ 1202642 w 2364516"/>
                <a:gd name="connsiteY414" fmla="*/ 233013 h 405912"/>
                <a:gd name="connsiteX415" fmla="*/ 1217202 w 2364516"/>
                <a:gd name="connsiteY415" fmla="*/ 233013 h 405912"/>
                <a:gd name="connsiteX416" fmla="*/ 1217202 w 2364516"/>
                <a:gd name="connsiteY416" fmla="*/ 330078 h 405912"/>
                <a:gd name="connsiteX417" fmla="*/ 1281265 w 2364516"/>
                <a:gd name="connsiteY417" fmla="*/ 233013 h 405912"/>
                <a:gd name="connsiteX418" fmla="*/ 1297766 w 2364516"/>
                <a:gd name="connsiteY418" fmla="*/ 233013 h 405912"/>
                <a:gd name="connsiteX419" fmla="*/ 1251175 w 2364516"/>
                <a:gd name="connsiteY419" fmla="*/ 302900 h 405912"/>
                <a:gd name="connsiteX420" fmla="*/ 1302620 w 2364516"/>
                <a:gd name="connsiteY420" fmla="*/ 403848 h 405912"/>
                <a:gd name="connsiteX421" fmla="*/ 1287089 w 2364516"/>
                <a:gd name="connsiteY421" fmla="*/ 403848 h 405912"/>
                <a:gd name="connsiteX422" fmla="*/ 1242439 w 2364516"/>
                <a:gd name="connsiteY422" fmla="*/ 313577 h 405912"/>
                <a:gd name="connsiteX423" fmla="*/ 1217202 w 2364516"/>
                <a:gd name="connsiteY423" fmla="*/ 350462 h 405912"/>
                <a:gd name="connsiteX424" fmla="*/ 1217202 w 2364516"/>
                <a:gd name="connsiteY424" fmla="*/ 404819 h 405912"/>
                <a:gd name="connsiteX425" fmla="*/ 1202642 w 2364516"/>
                <a:gd name="connsiteY425" fmla="*/ 404819 h 405912"/>
                <a:gd name="connsiteX426" fmla="*/ 1202642 w 2364516"/>
                <a:gd name="connsiteY426" fmla="*/ 233013 h 405912"/>
                <a:gd name="connsiteX427" fmla="*/ 1372507 w 2364516"/>
                <a:gd name="connsiteY427" fmla="*/ 403848 h 405912"/>
                <a:gd name="connsiteX428" fmla="*/ 1357947 w 2364516"/>
                <a:gd name="connsiteY428" fmla="*/ 403848 h 405912"/>
                <a:gd name="connsiteX429" fmla="*/ 1357947 w 2364516"/>
                <a:gd name="connsiteY429" fmla="*/ 233013 h 405912"/>
                <a:gd name="connsiteX430" fmla="*/ 1401626 w 2364516"/>
                <a:gd name="connsiteY430" fmla="*/ 233013 h 405912"/>
                <a:gd name="connsiteX431" fmla="*/ 1438511 w 2364516"/>
                <a:gd name="connsiteY431" fmla="*/ 245631 h 405912"/>
                <a:gd name="connsiteX432" fmla="*/ 1448218 w 2364516"/>
                <a:gd name="connsiteY432" fmla="*/ 279604 h 405912"/>
                <a:gd name="connsiteX433" fmla="*/ 1419098 w 2364516"/>
                <a:gd name="connsiteY433" fmla="*/ 326196 h 405912"/>
                <a:gd name="connsiteX434" fmla="*/ 1450159 w 2364516"/>
                <a:gd name="connsiteY434" fmla="*/ 403848 h 405912"/>
                <a:gd name="connsiteX435" fmla="*/ 1434629 w 2364516"/>
                <a:gd name="connsiteY435" fmla="*/ 403848 h 405912"/>
                <a:gd name="connsiteX436" fmla="*/ 1404538 w 2364516"/>
                <a:gd name="connsiteY436" fmla="*/ 327166 h 405912"/>
                <a:gd name="connsiteX437" fmla="*/ 1372507 w 2364516"/>
                <a:gd name="connsiteY437" fmla="*/ 327166 h 405912"/>
                <a:gd name="connsiteX438" fmla="*/ 1372507 w 2364516"/>
                <a:gd name="connsiteY438" fmla="*/ 404819 h 405912"/>
                <a:gd name="connsiteX439" fmla="*/ 1401626 w 2364516"/>
                <a:gd name="connsiteY439" fmla="*/ 316489 h 405912"/>
                <a:gd name="connsiteX440" fmla="*/ 1426863 w 2364516"/>
                <a:gd name="connsiteY440" fmla="*/ 306783 h 405912"/>
                <a:gd name="connsiteX441" fmla="*/ 1434629 w 2364516"/>
                <a:gd name="connsiteY441" fmla="*/ 280575 h 405912"/>
                <a:gd name="connsiteX442" fmla="*/ 1424922 w 2364516"/>
                <a:gd name="connsiteY442" fmla="*/ 252426 h 405912"/>
                <a:gd name="connsiteX443" fmla="*/ 1400656 w 2364516"/>
                <a:gd name="connsiteY443" fmla="*/ 245631 h 405912"/>
                <a:gd name="connsiteX444" fmla="*/ 1371536 w 2364516"/>
                <a:gd name="connsiteY444" fmla="*/ 245631 h 405912"/>
                <a:gd name="connsiteX445" fmla="*/ 1371536 w 2364516"/>
                <a:gd name="connsiteY445" fmla="*/ 315518 h 405912"/>
                <a:gd name="connsiteX446" fmla="*/ 1401626 w 2364516"/>
                <a:gd name="connsiteY446" fmla="*/ 315518 h 405912"/>
                <a:gd name="connsiteX447" fmla="*/ 1481220 w 2364516"/>
                <a:gd name="connsiteY447" fmla="*/ 233013 h 405912"/>
                <a:gd name="connsiteX448" fmla="*/ 1562755 w 2364516"/>
                <a:gd name="connsiteY448" fmla="*/ 233013 h 405912"/>
                <a:gd name="connsiteX449" fmla="*/ 1562755 w 2364516"/>
                <a:gd name="connsiteY449" fmla="*/ 245631 h 405912"/>
                <a:gd name="connsiteX450" fmla="*/ 1494809 w 2364516"/>
                <a:gd name="connsiteY450" fmla="*/ 245631 h 405912"/>
                <a:gd name="connsiteX451" fmla="*/ 1494809 w 2364516"/>
                <a:gd name="connsiteY451" fmla="*/ 311636 h 405912"/>
                <a:gd name="connsiteX452" fmla="*/ 1553049 w 2364516"/>
                <a:gd name="connsiteY452" fmla="*/ 311636 h 405912"/>
                <a:gd name="connsiteX453" fmla="*/ 1553049 w 2364516"/>
                <a:gd name="connsiteY453" fmla="*/ 323284 h 405912"/>
                <a:gd name="connsiteX454" fmla="*/ 1494809 w 2364516"/>
                <a:gd name="connsiteY454" fmla="*/ 323284 h 405912"/>
                <a:gd name="connsiteX455" fmla="*/ 1494809 w 2364516"/>
                <a:gd name="connsiteY455" fmla="*/ 391230 h 405912"/>
                <a:gd name="connsiteX456" fmla="*/ 1562755 w 2364516"/>
                <a:gd name="connsiteY456" fmla="*/ 391230 h 405912"/>
                <a:gd name="connsiteX457" fmla="*/ 1562755 w 2364516"/>
                <a:gd name="connsiteY457" fmla="*/ 404819 h 405912"/>
                <a:gd name="connsiteX458" fmla="*/ 1481220 w 2364516"/>
                <a:gd name="connsiteY458" fmla="*/ 404819 h 405912"/>
                <a:gd name="connsiteX459" fmla="*/ 1481220 w 2364516"/>
                <a:gd name="connsiteY459" fmla="*/ 233013 h 405912"/>
                <a:gd name="connsiteX460" fmla="*/ 1590904 w 2364516"/>
                <a:gd name="connsiteY460" fmla="*/ 233013 h 405912"/>
                <a:gd name="connsiteX461" fmla="*/ 1634584 w 2364516"/>
                <a:gd name="connsiteY461" fmla="*/ 233013 h 405912"/>
                <a:gd name="connsiteX462" fmla="*/ 1686028 w 2364516"/>
                <a:gd name="connsiteY462" fmla="*/ 289311 h 405912"/>
                <a:gd name="connsiteX463" fmla="*/ 1686028 w 2364516"/>
                <a:gd name="connsiteY463" fmla="*/ 347550 h 405912"/>
                <a:gd name="connsiteX464" fmla="*/ 1634584 w 2364516"/>
                <a:gd name="connsiteY464" fmla="*/ 403848 h 405912"/>
                <a:gd name="connsiteX465" fmla="*/ 1590904 w 2364516"/>
                <a:gd name="connsiteY465" fmla="*/ 403848 h 405912"/>
                <a:gd name="connsiteX466" fmla="*/ 1590904 w 2364516"/>
                <a:gd name="connsiteY466" fmla="*/ 233013 h 405912"/>
                <a:gd name="connsiteX467" fmla="*/ 1633613 w 2364516"/>
                <a:gd name="connsiteY467" fmla="*/ 391230 h 405912"/>
                <a:gd name="connsiteX468" fmla="*/ 1672439 w 2364516"/>
                <a:gd name="connsiteY468" fmla="*/ 345609 h 405912"/>
                <a:gd name="connsiteX469" fmla="*/ 1672439 w 2364516"/>
                <a:gd name="connsiteY469" fmla="*/ 291252 h 405912"/>
                <a:gd name="connsiteX470" fmla="*/ 1633613 w 2364516"/>
                <a:gd name="connsiteY470" fmla="*/ 245631 h 405912"/>
                <a:gd name="connsiteX471" fmla="*/ 1604493 w 2364516"/>
                <a:gd name="connsiteY471" fmla="*/ 245631 h 405912"/>
                <a:gd name="connsiteX472" fmla="*/ 1604493 w 2364516"/>
                <a:gd name="connsiteY472" fmla="*/ 391230 h 405912"/>
                <a:gd name="connsiteX473" fmla="*/ 1633613 w 2364516"/>
                <a:gd name="connsiteY473" fmla="*/ 391230 h 405912"/>
                <a:gd name="connsiteX474" fmla="*/ 1734561 w 2364516"/>
                <a:gd name="connsiteY474" fmla="*/ 233013 h 405912"/>
                <a:gd name="connsiteX475" fmla="*/ 1734561 w 2364516"/>
                <a:gd name="connsiteY475" fmla="*/ 349491 h 405912"/>
                <a:gd name="connsiteX476" fmla="*/ 1740385 w 2364516"/>
                <a:gd name="connsiteY476" fmla="*/ 379582 h 405912"/>
                <a:gd name="connsiteX477" fmla="*/ 1767563 w 2364516"/>
                <a:gd name="connsiteY477" fmla="*/ 393171 h 405912"/>
                <a:gd name="connsiteX478" fmla="*/ 1796683 w 2364516"/>
                <a:gd name="connsiteY478" fmla="*/ 377640 h 405912"/>
                <a:gd name="connsiteX479" fmla="*/ 1801536 w 2364516"/>
                <a:gd name="connsiteY479" fmla="*/ 349491 h 405912"/>
                <a:gd name="connsiteX480" fmla="*/ 1801536 w 2364516"/>
                <a:gd name="connsiteY480" fmla="*/ 233013 h 405912"/>
                <a:gd name="connsiteX481" fmla="*/ 1815126 w 2364516"/>
                <a:gd name="connsiteY481" fmla="*/ 233013 h 405912"/>
                <a:gd name="connsiteX482" fmla="*/ 1815126 w 2364516"/>
                <a:gd name="connsiteY482" fmla="*/ 349491 h 405912"/>
                <a:gd name="connsiteX483" fmla="*/ 1807360 w 2364516"/>
                <a:gd name="connsiteY483" fmla="*/ 388318 h 405912"/>
                <a:gd name="connsiteX484" fmla="*/ 1768534 w 2364516"/>
                <a:gd name="connsiteY484" fmla="*/ 405789 h 405912"/>
                <a:gd name="connsiteX485" fmla="*/ 1726796 w 2364516"/>
                <a:gd name="connsiteY485" fmla="*/ 386376 h 405912"/>
                <a:gd name="connsiteX486" fmla="*/ 1720001 w 2364516"/>
                <a:gd name="connsiteY486" fmla="*/ 349491 h 405912"/>
                <a:gd name="connsiteX487" fmla="*/ 1720001 w 2364516"/>
                <a:gd name="connsiteY487" fmla="*/ 233013 h 405912"/>
                <a:gd name="connsiteX488" fmla="*/ 1734561 w 2364516"/>
                <a:gd name="connsiteY488" fmla="*/ 233013 h 405912"/>
                <a:gd name="connsiteX489" fmla="*/ 1942281 w 2364516"/>
                <a:gd name="connsiteY489" fmla="*/ 361139 h 405912"/>
                <a:gd name="connsiteX490" fmla="*/ 1896661 w 2364516"/>
                <a:gd name="connsiteY490" fmla="*/ 405789 h 405912"/>
                <a:gd name="connsiteX491" fmla="*/ 1857834 w 2364516"/>
                <a:gd name="connsiteY491" fmla="*/ 386376 h 405912"/>
                <a:gd name="connsiteX492" fmla="*/ 1850069 w 2364516"/>
                <a:gd name="connsiteY492" fmla="*/ 344638 h 405912"/>
                <a:gd name="connsiteX493" fmla="*/ 1850069 w 2364516"/>
                <a:gd name="connsiteY493" fmla="*/ 292223 h 405912"/>
                <a:gd name="connsiteX494" fmla="*/ 1859776 w 2364516"/>
                <a:gd name="connsiteY494" fmla="*/ 247573 h 405912"/>
                <a:gd name="connsiteX495" fmla="*/ 1896661 w 2364516"/>
                <a:gd name="connsiteY495" fmla="*/ 231071 h 405912"/>
                <a:gd name="connsiteX496" fmla="*/ 1940340 w 2364516"/>
                <a:gd name="connsiteY496" fmla="*/ 274751 h 405912"/>
                <a:gd name="connsiteX497" fmla="*/ 1927722 w 2364516"/>
                <a:gd name="connsiteY497" fmla="*/ 274751 h 405912"/>
                <a:gd name="connsiteX498" fmla="*/ 1896661 w 2364516"/>
                <a:gd name="connsiteY498" fmla="*/ 242719 h 405912"/>
                <a:gd name="connsiteX499" fmla="*/ 1864629 w 2364516"/>
                <a:gd name="connsiteY499" fmla="*/ 292223 h 405912"/>
                <a:gd name="connsiteX500" fmla="*/ 1864629 w 2364516"/>
                <a:gd name="connsiteY500" fmla="*/ 344638 h 405912"/>
                <a:gd name="connsiteX501" fmla="*/ 1896661 w 2364516"/>
                <a:gd name="connsiteY501" fmla="*/ 393171 h 405912"/>
                <a:gd name="connsiteX502" fmla="*/ 1928692 w 2364516"/>
                <a:gd name="connsiteY502" fmla="*/ 360169 h 405912"/>
                <a:gd name="connsiteX503" fmla="*/ 1942281 w 2364516"/>
                <a:gd name="connsiteY503" fmla="*/ 360169 h 405912"/>
                <a:gd name="connsiteX504" fmla="*/ 2001491 w 2364516"/>
                <a:gd name="connsiteY504" fmla="*/ 245631 h 405912"/>
                <a:gd name="connsiteX505" fmla="*/ 1960724 w 2364516"/>
                <a:gd name="connsiteY505" fmla="*/ 245631 h 405912"/>
                <a:gd name="connsiteX506" fmla="*/ 1960724 w 2364516"/>
                <a:gd name="connsiteY506" fmla="*/ 233013 h 405912"/>
                <a:gd name="connsiteX507" fmla="*/ 2055848 w 2364516"/>
                <a:gd name="connsiteY507" fmla="*/ 233013 h 405912"/>
                <a:gd name="connsiteX508" fmla="*/ 2055848 w 2364516"/>
                <a:gd name="connsiteY508" fmla="*/ 245631 h 405912"/>
                <a:gd name="connsiteX509" fmla="*/ 2016051 w 2364516"/>
                <a:gd name="connsiteY509" fmla="*/ 245631 h 405912"/>
                <a:gd name="connsiteX510" fmla="*/ 2016051 w 2364516"/>
                <a:gd name="connsiteY510" fmla="*/ 403848 h 405912"/>
                <a:gd name="connsiteX511" fmla="*/ 2000521 w 2364516"/>
                <a:gd name="connsiteY511" fmla="*/ 403848 h 405912"/>
                <a:gd name="connsiteX512" fmla="*/ 2000521 w 2364516"/>
                <a:gd name="connsiteY512" fmla="*/ 245631 h 405912"/>
                <a:gd name="connsiteX513" fmla="*/ 2083026 w 2364516"/>
                <a:gd name="connsiteY513" fmla="*/ 233013 h 405912"/>
                <a:gd name="connsiteX514" fmla="*/ 2096616 w 2364516"/>
                <a:gd name="connsiteY514" fmla="*/ 233013 h 405912"/>
                <a:gd name="connsiteX515" fmla="*/ 2096616 w 2364516"/>
                <a:gd name="connsiteY515" fmla="*/ 404819 h 405912"/>
                <a:gd name="connsiteX516" fmla="*/ 2083026 w 2364516"/>
                <a:gd name="connsiteY516" fmla="*/ 404819 h 405912"/>
                <a:gd name="connsiteX517" fmla="*/ 2083026 w 2364516"/>
                <a:gd name="connsiteY517" fmla="*/ 233013 h 405912"/>
                <a:gd name="connsiteX518" fmla="*/ 2131559 w 2364516"/>
                <a:gd name="connsiteY518" fmla="*/ 288340 h 405912"/>
                <a:gd name="connsiteX519" fmla="*/ 2143207 w 2364516"/>
                <a:gd name="connsiteY519" fmla="*/ 246602 h 405912"/>
                <a:gd name="connsiteX520" fmla="*/ 2181063 w 2364516"/>
                <a:gd name="connsiteY520" fmla="*/ 231071 h 405912"/>
                <a:gd name="connsiteX521" fmla="*/ 2219889 w 2364516"/>
                <a:gd name="connsiteY521" fmla="*/ 249514 h 405912"/>
                <a:gd name="connsiteX522" fmla="*/ 2229596 w 2364516"/>
                <a:gd name="connsiteY522" fmla="*/ 288340 h 405912"/>
                <a:gd name="connsiteX523" fmla="*/ 2229596 w 2364516"/>
                <a:gd name="connsiteY523" fmla="*/ 347550 h 405912"/>
                <a:gd name="connsiteX524" fmla="*/ 2218918 w 2364516"/>
                <a:gd name="connsiteY524" fmla="*/ 390259 h 405912"/>
                <a:gd name="connsiteX525" fmla="*/ 2180092 w 2364516"/>
                <a:gd name="connsiteY525" fmla="*/ 405789 h 405912"/>
                <a:gd name="connsiteX526" fmla="*/ 2141266 w 2364516"/>
                <a:gd name="connsiteY526" fmla="*/ 387347 h 405912"/>
                <a:gd name="connsiteX527" fmla="*/ 2131559 w 2364516"/>
                <a:gd name="connsiteY527" fmla="*/ 348521 h 405912"/>
                <a:gd name="connsiteX528" fmla="*/ 2131559 w 2364516"/>
                <a:gd name="connsiteY528" fmla="*/ 288340 h 405912"/>
                <a:gd name="connsiteX529" fmla="*/ 2216006 w 2364516"/>
                <a:gd name="connsiteY529" fmla="*/ 290281 h 405912"/>
                <a:gd name="connsiteX530" fmla="*/ 2207270 w 2364516"/>
                <a:gd name="connsiteY530" fmla="*/ 255338 h 405912"/>
                <a:gd name="connsiteX531" fmla="*/ 2181063 w 2364516"/>
                <a:gd name="connsiteY531" fmla="*/ 242719 h 405912"/>
                <a:gd name="connsiteX532" fmla="*/ 2151943 w 2364516"/>
                <a:gd name="connsiteY532" fmla="*/ 257279 h 405912"/>
                <a:gd name="connsiteX533" fmla="*/ 2146119 w 2364516"/>
                <a:gd name="connsiteY533" fmla="*/ 290281 h 405912"/>
                <a:gd name="connsiteX534" fmla="*/ 2146119 w 2364516"/>
                <a:gd name="connsiteY534" fmla="*/ 346579 h 405912"/>
                <a:gd name="connsiteX535" fmla="*/ 2153884 w 2364516"/>
                <a:gd name="connsiteY535" fmla="*/ 381523 h 405912"/>
                <a:gd name="connsiteX536" fmla="*/ 2181063 w 2364516"/>
                <a:gd name="connsiteY536" fmla="*/ 394142 h 405912"/>
                <a:gd name="connsiteX537" fmla="*/ 2209212 w 2364516"/>
                <a:gd name="connsiteY537" fmla="*/ 379582 h 405912"/>
                <a:gd name="connsiteX538" fmla="*/ 2216006 w 2364516"/>
                <a:gd name="connsiteY538" fmla="*/ 346579 h 405912"/>
                <a:gd name="connsiteX539" fmla="*/ 2216006 w 2364516"/>
                <a:gd name="connsiteY539" fmla="*/ 290281 h 405912"/>
                <a:gd name="connsiteX540" fmla="*/ 2264539 w 2364516"/>
                <a:gd name="connsiteY540" fmla="*/ 233013 h 405912"/>
                <a:gd name="connsiteX541" fmla="*/ 2278128 w 2364516"/>
                <a:gd name="connsiteY541" fmla="*/ 233013 h 405912"/>
                <a:gd name="connsiteX542" fmla="*/ 2350927 w 2364516"/>
                <a:gd name="connsiteY542" fmla="*/ 375699 h 405912"/>
                <a:gd name="connsiteX543" fmla="*/ 2350927 w 2364516"/>
                <a:gd name="connsiteY543" fmla="*/ 233013 h 405912"/>
                <a:gd name="connsiteX544" fmla="*/ 2364517 w 2364516"/>
                <a:gd name="connsiteY544" fmla="*/ 233013 h 405912"/>
                <a:gd name="connsiteX545" fmla="*/ 2364517 w 2364516"/>
                <a:gd name="connsiteY545" fmla="*/ 404819 h 405912"/>
                <a:gd name="connsiteX546" fmla="*/ 2351898 w 2364516"/>
                <a:gd name="connsiteY546" fmla="*/ 404819 h 405912"/>
                <a:gd name="connsiteX547" fmla="*/ 2278128 w 2364516"/>
                <a:gd name="connsiteY547" fmla="*/ 259220 h 405912"/>
                <a:gd name="connsiteX548" fmla="*/ 2278128 w 2364516"/>
                <a:gd name="connsiteY548" fmla="*/ 404819 h 405912"/>
                <a:gd name="connsiteX549" fmla="*/ 2264539 w 2364516"/>
                <a:gd name="connsiteY549" fmla="*/ 404819 h 405912"/>
                <a:gd name="connsiteX550" fmla="*/ 2264539 w 2364516"/>
                <a:gd name="connsiteY550" fmla="*/ 233013 h 40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</a:cxnLst>
              <a:rect l="l" t="t" r="r" b="b"/>
              <a:pathLst>
                <a:path w="2364516" h="405912">
                  <a:moveTo>
                    <a:pt x="53386" y="85473"/>
                  </a:moveTo>
                  <a:lnTo>
                    <a:pt x="98036" y="85473"/>
                  </a:lnTo>
                  <a:lnTo>
                    <a:pt x="98036" y="116534"/>
                  </a:lnTo>
                  <a:cubicBezTo>
                    <a:pt x="98036" y="135947"/>
                    <a:pt x="94154" y="148566"/>
                    <a:pt x="87359" y="158272"/>
                  </a:cubicBezTo>
                  <a:cubicBezTo>
                    <a:pt x="77610" y="169404"/>
                    <a:pt x="63314" y="175480"/>
                    <a:pt x="48533" y="174773"/>
                  </a:cubicBezTo>
                  <a:cubicBezTo>
                    <a:pt x="30090" y="174773"/>
                    <a:pt x="17472" y="168949"/>
                    <a:pt x="9707" y="155360"/>
                  </a:cubicBezTo>
                  <a:cubicBezTo>
                    <a:pt x="2912" y="146624"/>
                    <a:pt x="0" y="134006"/>
                    <a:pt x="0" y="114593"/>
                  </a:cubicBezTo>
                  <a:lnTo>
                    <a:pt x="0" y="61207"/>
                  </a:lnTo>
                  <a:cubicBezTo>
                    <a:pt x="0" y="38882"/>
                    <a:pt x="2912" y="26263"/>
                    <a:pt x="10677" y="16557"/>
                  </a:cubicBezTo>
                  <a:cubicBezTo>
                    <a:pt x="19413" y="5879"/>
                    <a:pt x="31061" y="1026"/>
                    <a:pt x="47562" y="1026"/>
                  </a:cubicBezTo>
                  <a:cubicBezTo>
                    <a:pt x="76682" y="1026"/>
                    <a:pt x="92212" y="15586"/>
                    <a:pt x="93183" y="43735"/>
                  </a:cubicBezTo>
                  <a:lnTo>
                    <a:pt x="78623" y="43735"/>
                  </a:lnTo>
                  <a:cubicBezTo>
                    <a:pt x="77652" y="24322"/>
                    <a:pt x="66005" y="12674"/>
                    <a:pt x="47562" y="12674"/>
                  </a:cubicBezTo>
                  <a:cubicBezTo>
                    <a:pt x="23296" y="12674"/>
                    <a:pt x="13589" y="27234"/>
                    <a:pt x="13589" y="61207"/>
                  </a:cubicBezTo>
                  <a:lnTo>
                    <a:pt x="13589" y="113622"/>
                  </a:lnTo>
                  <a:cubicBezTo>
                    <a:pt x="13589" y="148566"/>
                    <a:pt x="23296" y="162155"/>
                    <a:pt x="47562" y="162155"/>
                  </a:cubicBezTo>
                  <a:cubicBezTo>
                    <a:pt x="60181" y="162155"/>
                    <a:pt x="69887" y="158272"/>
                    <a:pt x="76682" y="149536"/>
                  </a:cubicBezTo>
                  <a:cubicBezTo>
                    <a:pt x="80564" y="141771"/>
                    <a:pt x="82506" y="133035"/>
                    <a:pt x="82506" y="118475"/>
                  </a:cubicBezTo>
                  <a:lnTo>
                    <a:pt x="82506" y="97121"/>
                  </a:lnTo>
                  <a:lnTo>
                    <a:pt x="52415" y="97121"/>
                  </a:lnTo>
                  <a:lnTo>
                    <a:pt x="52415" y="85473"/>
                  </a:lnTo>
                  <a:close/>
                  <a:moveTo>
                    <a:pt x="130068" y="2967"/>
                  </a:moveTo>
                  <a:lnTo>
                    <a:pt x="144628" y="2967"/>
                  </a:lnTo>
                  <a:lnTo>
                    <a:pt x="144628" y="161184"/>
                  </a:lnTo>
                  <a:lnTo>
                    <a:pt x="212574" y="161184"/>
                  </a:lnTo>
                  <a:lnTo>
                    <a:pt x="212574" y="171861"/>
                  </a:lnTo>
                  <a:lnTo>
                    <a:pt x="130068" y="171861"/>
                  </a:lnTo>
                  <a:lnTo>
                    <a:pt x="130068" y="2967"/>
                  </a:lnTo>
                  <a:close/>
                  <a:moveTo>
                    <a:pt x="231016" y="58295"/>
                  </a:moveTo>
                  <a:cubicBezTo>
                    <a:pt x="231016" y="38882"/>
                    <a:pt x="233928" y="25292"/>
                    <a:pt x="241693" y="16557"/>
                  </a:cubicBezTo>
                  <a:cubicBezTo>
                    <a:pt x="251442" y="5425"/>
                    <a:pt x="265738" y="-651"/>
                    <a:pt x="280519" y="55"/>
                  </a:cubicBezTo>
                  <a:cubicBezTo>
                    <a:pt x="297991" y="55"/>
                    <a:pt x="309639" y="6850"/>
                    <a:pt x="319346" y="19469"/>
                  </a:cubicBezTo>
                  <a:cubicBezTo>
                    <a:pt x="326140" y="28204"/>
                    <a:pt x="329052" y="38882"/>
                    <a:pt x="329052" y="58295"/>
                  </a:cubicBezTo>
                  <a:lnTo>
                    <a:pt x="329052" y="116534"/>
                  </a:lnTo>
                  <a:cubicBezTo>
                    <a:pt x="329052" y="136918"/>
                    <a:pt x="325170" y="149536"/>
                    <a:pt x="317404" y="159243"/>
                  </a:cubicBezTo>
                  <a:cubicBezTo>
                    <a:pt x="307856" y="169980"/>
                    <a:pt x="293887" y="175711"/>
                    <a:pt x="279549" y="174773"/>
                  </a:cubicBezTo>
                  <a:cubicBezTo>
                    <a:pt x="261106" y="174773"/>
                    <a:pt x="248488" y="168949"/>
                    <a:pt x="240722" y="156331"/>
                  </a:cubicBezTo>
                  <a:cubicBezTo>
                    <a:pt x="233928" y="146624"/>
                    <a:pt x="231016" y="135947"/>
                    <a:pt x="231016" y="117505"/>
                  </a:cubicBezTo>
                  <a:lnTo>
                    <a:pt x="231016" y="59265"/>
                  </a:lnTo>
                  <a:close/>
                  <a:moveTo>
                    <a:pt x="314492" y="60236"/>
                  </a:moveTo>
                  <a:cubicBezTo>
                    <a:pt x="314492" y="42764"/>
                    <a:pt x="312551" y="33058"/>
                    <a:pt x="306727" y="25292"/>
                  </a:cubicBezTo>
                  <a:cubicBezTo>
                    <a:pt x="299933" y="15586"/>
                    <a:pt x="291197" y="12674"/>
                    <a:pt x="279549" y="12674"/>
                  </a:cubicBezTo>
                  <a:cubicBezTo>
                    <a:pt x="266930" y="12674"/>
                    <a:pt x="257224" y="17527"/>
                    <a:pt x="250429" y="27234"/>
                  </a:cubicBezTo>
                  <a:cubicBezTo>
                    <a:pt x="246546" y="34999"/>
                    <a:pt x="244605" y="43735"/>
                    <a:pt x="244605" y="60236"/>
                  </a:cubicBezTo>
                  <a:lnTo>
                    <a:pt x="244605" y="115563"/>
                  </a:lnTo>
                  <a:cubicBezTo>
                    <a:pt x="244605" y="133035"/>
                    <a:pt x="247517" y="142742"/>
                    <a:pt x="252370" y="150507"/>
                  </a:cubicBezTo>
                  <a:cubicBezTo>
                    <a:pt x="259165" y="159243"/>
                    <a:pt x="267901" y="163126"/>
                    <a:pt x="279549" y="163126"/>
                  </a:cubicBezTo>
                  <a:cubicBezTo>
                    <a:pt x="292167" y="163126"/>
                    <a:pt x="301874" y="158272"/>
                    <a:pt x="307698" y="148566"/>
                  </a:cubicBezTo>
                  <a:cubicBezTo>
                    <a:pt x="312551" y="140800"/>
                    <a:pt x="314492" y="132065"/>
                    <a:pt x="314492" y="115563"/>
                  </a:cubicBezTo>
                  <a:lnTo>
                    <a:pt x="314492" y="60236"/>
                  </a:lnTo>
                  <a:close/>
                  <a:moveTo>
                    <a:pt x="363996" y="2967"/>
                  </a:moveTo>
                  <a:lnTo>
                    <a:pt x="410587" y="2967"/>
                  </a:lnTo>
                  <a:cubicBezTo>
                    <a:pt x="427088" y="2967"/>
                    <a:pt x="435824" y="5879"/>
                    <a:pt x="443589" y="12674"/>
                  </a:cubicBezTo>
                  <a:cubicBezTo>
                    <a:pt x="451093" y="21984"/>
                    <a:pt x="454898" y="33736"/>
                    <a:pt x="454267" y="45676"/>
                  </a:cubicBezTo>
                  <a:cubicBezTo>
                    <a:pt x="454267" y="65089"/>
                    <a:pt x="448443" y="77708"/>
                    <a:pt x="434854" y="84502"/>
                  </a:cubicBezTo>
                  <a:cubicBezTo>
                    <a:pt x="442619" y="87414"/>
                    <a:pt x="444560" y="90326"/>
                    <a:pt x="448443" y="94209"/>
                  </a:cubicBezTo>
                  <a:cubicBezTo>
                    <a:pt x="454267" y="101974"/>
                    <a:pt x="458149" y="113622"/>
                    <a:pt x="458149" y="127211"/>
                  </a:cubicBezTo>
                  <a:cubicBezTo>
                    <a:pt x="458149" y="142742"/>
                    <a:pt x="453296" y="156331"/>
                    <a:pt x="444560" y="164096"/>
                  </a:cubicBezTo>
                  <a:cubicBezTo>
                    <a:pt x="437766" y="170891"/>
                    <a:pt x="430000" y="172832"/>
                    <a:pt x="415440" y="172832"/>
                  </a:cubicBezTo>
                  <a:lnTo>
                    <a:pt x="363996" y="172832"/>
                  </a:lnTo>
                  <a:lnTo>
                    <a:pt x="363996" y="2967"/>
                  </a:lnTo>
                  <a:close/>
                  <a:moveTo>
                    <a:pt x="412529" y="78679"/>
                  </a:moveTo>
                  <a:cubicBezTo>
                    <a:pt x="422235" y="78679"/>
                    <a:pt x="427088" y="76737"/>
                    <a:pt x="431942" y="71884"/>
                  </a:cubicBezTo>
                  <a:cubicBezTo>
                    <a:pt x="436795" y="67031"/>
                    <a:pt x="440678" y="57324"/>
                    <a:pt x="440678" y="46647"/>
                  </a:cubicBezTo>
                  <a:cubicBezTo>
                    <a:pt x="440804" y="37009"/>
                    <a:pt x="437348" y="27668"/>
                    <a:pt x="430971" y="20439"/>
                  </a:cubicBezTo>
                  <a:cubicBezTo>
                    <a:pt x="426118" y="16557"/>
                    <a:pt x="421264" y="14615"/>
                    <a:pt x="410587" y="14615"/>
                  </a:cubicBezTo>
                  <a:lnTo>
                    <a:pt x="377585" y="14615"/>
                  </a:lnTo>
                  <a:lnTo>
                    <a:pt x="377585" y="79649"/>
                  </a:lnTo>
                  <a:lnTo>
                    <a:pt x="411558" y="79649"/>
                  </a:lnTo>
                  <a:close/>
                  <a:moveTo>
                    <a:pt x="412529" y="161184"/>
                  </a:moveTo>
                  <a:cubicBezTo>
                    <a:pt x="424176" y="161184"/>
                    <a:pt x="430000" y="159243"/>
                    <a:pt x="434854" y="153419"/>
                  </a:cubicBezTo>
                  <a:cubicBezTo>
                    <a:pt x="440678" y="147595"/>
                    <a:pt x="443589" y="137888"/>
                    <a:pt x="443589" y="126241"/>
                  </a:cubicBezTo>
                  <a:cubicBezTo>
                    <a:pt x="443589" y="114593"/>
                    <a:pt x="439707" y="103916"/>
                    <a:pt x="433883" y="97121"/>
                  </a:cubicBezTo>
                  <a:cubicBezTo>
                    <a:pt x="429030" y="93238"/>
                    <a:pt x="424176" y="91297"/>
                    <a:pt x="414470" y="91297"/>
                  </a:cubicBezTo>
                  <a:lnTo>
                    <a:pt x="377585" y="91297"/>
                  </a:lnTo>
                  <a:lnTo>
                    <a:pt x="377585" y="161184"/>
                  </a:lnTo>
                  <a:lnTo>
                    <a:pt x="413499" y="161184"/>
                  </a:lnTo>
                  <a:close/>
                  <a:moveTo>
                    <a:pt x="498917" y="133035"/>
                  </a:moveTo>
                  <a:lnTo>
                    <a:pt x="488240" y="172832"/>
                  </a:lnTo>
                  <a:lnTo>
                    <a:pt x="472709" y="172832"/>
                  </a:lnTo>
                  <a:lnTo>
                    <a:pt x="524154" y="2967"/>
                  </a:lnTo>
                  <a:lnTo>
                    <a:pt x="536772" y="2967"/>
                  </a:lnTo>
                  <a:lnTo>
                    <a:pt x="589188" y="172832"/>
                  </a:lnTo>
                  <a:lnTo>
                    <a:pt x="573657" y="172832"/>
                  </a:lnTo>
                  <a:lnTo>
                    <a:pt x="562980" y="134006"/>
                  </a:lnTo>
                  <a:lnTo>
                    <a:pt x="498917" y="134006"/>
                  </a:lnTo>
                  <a:close/>
                  <a:moveTo>
                    <a:pt x="530948" y="23351"/>
                  </a:moveTo>
                  <a:lnTo>
                    <a:pt x="501829" y="122358"/>
                  </a:lnTo>
                  <a:lnTo>
                    <a:pt x="560068" y="122358"/>
                  </a:lnTo>
                  <a:lnTo>
                    <a:pt x="530948" y="23351"/>
                  </a:lnTo>
                  <a:close/>
                  <a:moveTo>
                    <a:pt x="606660" y="2967"/>
                  </a:moveTo>
                  <a:lnTo>
                    <a:pt x="620249" y="2967"/>
                  </a:lnTo>
                  <a:lnTo>
                    <a:pt x="620249" y="161184"/>
                  </a:lnTo>
                  <a:lnTo>
                    <a:pt x="689165" y="161184"/>
                  </a:lnTo>
                  <a:lnTo>
                    <a:pt x="689165" y="171861"/>
                  </a:lnTo>
                  <a:lnTo>
                    <a:pt x="606660" y="171861"/>
                  </a:lnTo>
                  <a:lnTo>
                    <a:pt x="606660" y="2967"/>
                  </a:lnTo>
                  <a:close/>
                  <a:moveTo>
                    <a:pt x="758082" y="172832"/>
                  </a:moveTo>
                  <a:lnTo>
                    <a:pt x="744493" y="172832"/>
                  </a:lnTo>
                  <a:lnTo>
                    <a:pt x="744493" y="2967"/>
                  </a:lnTo>
                  <a:lnTo>
                    <a:pt x="786231" y="2967"/>
                  </a:lnTo>
                  <a:cubicBezTo>
                    <a:pt x="805644" y="2967"/>
                    <a:pt x="815350" y="6850"/>
                    <a:pt x="824086" y="16557"/>
                  </a:cubicBezTo>
                  <a:cubicBezTo>
                    <a:pt x="830881" y="25292"/>
                    <a:pt x="833793" y="36940"/>
                    <a:pt x="833793" y="53441"/>
                  </a:cubicBezTo>
                  <a:cubicBezTo>
                    <a:pt x="833793" y="70913"/>
                    <a:pt x="830881" y="83532"/>
                    <a:pt x="822145" y="92268"/>
                  </a:cubicBezTo>
                  <a:cubicBezTo>
                    <a:pt x="814380" y="101974"/>
                    <a:pt x="803703" y="104886"/>
                    <a:pt x="786231" y="104886"/>
                  </a:cubicBezTo>
                  <a:lnTo>
                    <a:pt x="759053" y="104886"/>
                  </a:lnTo>
                  <a:lnTo>
                    <a:pt x="759053" y="172832"/>
                  </a:lnTo>
                  <a:close/>
                  <a:moveTo>
                    <a:pt x="787202" y="92268"/>
                  </a:moveTo>
                  <a:cubicBezTo>
                    <a:pt x="799820" y="92268"/>
                    <a:pt x="806615" y="89356"/>
                    <a:pt x="812439" y="82561"/>
                  </a:cubicBezTo>
                  <a:cubicBezTo>
                    <a:pt x="817292" y="75767"/>
                    <a:pt x="820204" y="66060"/>
                    <a:pt x="820204" y="53441"/>
                  </a:cubicBezTo>
                  <a:cubicBezTo>
                    <a:pt x="820204" y="39852"/>
                    <a:pt x="817292" y="29175"/>
                    <a:pt x="810497" y="23351"/>
                  </a:cubicBezTo>
                  <a:cubicBezTo>
                    <a:pt x="805644" y="16557"/>
                    <a:pt x="798849" y="13645"/>
                    <a:pt x="786231" y="13645"/>
                  </a:cubicBezTo>
                  <a:lnTo>
                    <a:pt x="759053" y="13645"/>
                  </a:lnTo>
                  <a:lnTo>
                    <a:pt x="759053" y="92268"/>
                  </a:lnTo>
                  <a:lnTo>
                    <a:pt x="786231" y="92268"/>
                  </a:lnTo>
                  <a:close/>
                  <a:moveTo>
                    <a:pt x="862913" y="2967"/>
                  </a:moveTo>
                  <a:lnTo>
                    <a:pt x="877473" y="2967"/>
                  </a:lnTo>
                  <a:lnTo>
                    <a:pt x="877473" y="161184"/>
                  </a:lnTo>
                  <a:lnTo>
                    <a:pt x="945418" y="161184"/>
                  </a:lnTo>
                  <a:lnTo>
                    <a:pt x="945418" y="171861"/>
                  </a:lnTo>
                  <a:lnTo>
                    <a:pt x="862913" y="171861"/>
                  </a:lnTo>
                  <a:lnTo>
                    <a:pt x="862913" y="2967"/>
                  </a:lnTo>
                  <a:close/>
                  <a:moveTo>
                    <a:pt x="987157" y="133035"/>
                  </a:moveTo>
                  <a:lnTo>
                    <a:pt x="975509" y="172832"/>
                  </a:lnTo>
                  <a:lnTo>
                    <a:pt x="959978" y="172832"/>
                  </a:lnTo>
                  <a:lnTo>
                    <a:pt x="1012394" y="2967"/>
                  </a:lnTo>
                  <a:lnTo>
                    <a:pt x="1025012" y="2967"/>
                  </a:lnTo>
                  <a:lnTo>
                    <a:pt x="1076457" y="172832"/>
                  </a:lnTo>
                  <a:lnTo>
                    <a:pt x="1061897" y="172832"/>
                  </a:lnTo>
                  <a:lnTo>
                    <a:pt x="1050249" y="134006"/>
                  </a:lnTo>
                  <a:lnTo>
                    <a:pt x="987157" y="134006"/>
                  </a:lnTo>
                  <a:close/>
                  <a:moveTo>
                    <a:pt x="1019188" y="23351"/>
                  </a:moveTo>
                  <a:lnTo>
                    <a:pt x="990068" y="122358"/>
                  </a:lnTo>
                  <a:lnTo>
                    <a:pt x="1047337" y="122358"/>
                  </a:lnTo>
                  <a:lnTo>
                    <a:pt x="1018218" y="23351"/>
                  </a:lnTo>
                  <a:close/>
                  <a:moveTo>
                    <a:pt x="1113342" y="14615"/>
                  </a:moveTo>
                  <a:lnTo>
                    <a:pt x="1073545" y="14615"/>
                  </a:lnTo>
                  <a:lnTo>
                    <a:pt x="1073545" y="2967"/>
                  </a:lnTo>
                  <a:lnTo>
                    <a:pt x="1167698" y="2967"/>
                  </a:lnTo>
                  <a:lnTo>
                    <a:pt x="1167698" y="14615"/>
                  </a:lnTo>
                  <a:lnTo>
                    <a:pt x="1126931" y="14615"/>
                  </a:lnTo>
                  <a:lnTo>
                    <a:pt x="1126931" y="172832"/>
                  </a:lnTo>
                  <a:lnTo>
                    <a:pt x="1112371" y="172832"/>
                  </a:lnTo>
                  <a:lnTo>
                    <a:pt x="1112371" y="14615"/>
                  </a:lnTo>
                  <a:close/>
                  <a:moveTo>
                    <a:pt x="1194877" y="2967"/>
                  </a:moveTo>
                  <a:lnTo>
                    <a:pt x="1275441" y="2967"/>
                  </a:lnTo>
                  <a:lnTo>
                    <a:pt x="1275441" y="14615"/>
                  </a:lnTo>
                  <a:lnTo>
                    <a:pt x="1208466" y="14615"/>
                  </a:lnTo>
                  <a:lnTo>
                    <a:pt x="1208466" y="82561"/>
                  </a:lnTo>
                  <a:lnTo>
                    <a:pt x="1265735" y="82561"/>
                  </a:lnTo>
                  <a:lnTo>
                    <a:pt x="1265735" y="94209"/>
                  </a:lnTo>
                  <a:lnTo>
                    <a:pt x="1208466" y="94209"/>
                  </a:lnTo>
                  <a:lnTo>
                    <a:pt x="1208466" y="171861"/>
                  </a:lnTo>
                  <a:lnTo>
                    <a:pt x="1194877" y="171861"/>
                  </a:lnTo>
                  <a:lnTo>
                    <a:pt x="1194877" y="3938"/>
                  </a:lnTo>
                  <a:close/>
                  <a:moveTo>
                    <a:pt x="1294854" y="58295"/>
                  </a:moveTo>
                  <a:cubicBezTo>
                    <a:pt x="1294854" y="38882"/>
                    <a:pt x="1298737" y="25292"/>
                    <a:pt x="1306502" y="16557"/>
                  </a:cubicBezTo>
                  <a:cubicBezTo>
                    <a:pt x="1316034" y="5694"/>
                    <a:pt x="1329914" y="-355"/>
                    <a:pt x="1344358" y="55"/>
                  </a:cubicBezTo>
                  <a:cubicBezTo>
                    <a:pt x="1361830" y="55"/>
                    <a:pt x="1375419" y="6850"/>
                    <a:pt x="1383184" y="19469"/>
                  </a:cubicBezTo>
                  <a:cubicBezTo>
                    <a:pt x="1390949" y="28204"/>
                    <a:pt x="1392890" y="38882"/>
                    <a:pt x="1392890" y="58295"/>
                  </a:cubicBezTo>
                  <a:lnTo>
                    <a:pt x="1392890" y="116534"/>
                  </a:lnTo>
                  <a:cubicBezTo>
                    <a:pt x="1392890" y="136918"/>
                    <a:pt x="1389979" y="149536"/>
                    <a:pt x="1382213" y="159243"/>
                  </a:cubicBezTo>
                  <a:cubicBezTo>
                    <a:pt x="1372662" y="169980"/>
                    <a:pt x="1358694" y="175711"/>
                    <a:pt x="1344358" y="174773"/>
                  </a:cubicBezTo>
                  <a:cubicBezTo>
                    <a:pt x="1325915" y="174773"/>
                    <a:pt x="1313297" y="168949"/>
                    <a:pt x="1305531" y="156331"/>
                  </a:cubicBezTo>
                  <a:cubicBezTo>
                    <a:pt x="1298737" y="146624"/>
                    <a:pt x="1295825" y="135947"/>
                    <a:pt x="1295825" y="117505"/>
                  </a:cubicBezTo>
                  <a:lnTo>
                    <a:pt x="1295825" y="59265"/>
                  </a:lnTo>
                  <a:close/>
                  <a:moveTo>
                    <a:pt x="1379301" y="60236"/>
                  </a:moveTo>
                  <a:cubicBezTo>
                    <a:pt x="1379301" y="42764"/>
                    <a:pt x="1377360" y="33058"/>
                    <a:pt x="1371536" y="25292"/>
                  </a:cubicBezTo>
                  <a:cubicBezTo>
                    <a:pt x="1364742" y="15586"/>
                    <a:pt x="1356006" y="12674"/>
                    <a:pt x="1344358" y="12674"/>
                  </a:cubicBezTo>
                  <a:cubicBezTo>
                    <a:pt x="1331739" y="12674"/>
                    <a:pt x="1322033" y="17527"/>
                    <a:pt x="1315238" y="27234"/>
                  </a:cubicBezTo>
                  <a:cubicBezTo>
                    <a:pt x="1311355" y="34999"/>
                    <a:pt x="1309414" y="43735"/>
                    <a:pt x="1309414" y="60236"/>
                  </a:cubicBezTo>
                  <a:lnTo>
                    <a:pt x="1309414" y="115563"/>
                  </a:lnTo>
                  <a:cubicBezTo>
                    <a:pt x="1309414" y="133035"/>
                    <a:pt x="1312326" y="142742"/>
                    <a:pt x="1317179" y="150507"/>
                  </a:cubicBezTo>
                  <a:cubicBezTo>
                    <a:pt x="1323974" y="159243"/>
                    <a:pt x="1332710" y="163126"/>
                    <a:pt x="1344358" y="163126"/>
                  </a:cubicBezTo>
                  <a:cubicBezTo>
                    <a:pt x="1356976" y="163126"/>
                    <a:pt x="1366683" y="158272"/>
                    <a:pt x="1372507" y="148566"/>
                  </a:cubicBezTo>
                  <a:cubicBezTo>
                    <a:pt x="1377360" y="140800"/>
                    <a:pt x="1379301" y="132065"/>
                    <a:pt x="1379301" y="115563"/>
                  </a:cubicBezTo>
                  <a:lnTo>
                    <a:pt x="1379301" y="60236"/>
                  </a:lnTo>
                  <a:close/>
                  <a:moveTo>
                    <a:pt x="1443365" y="172832"/>
                  </a:moveTo>
                  <a:lnTo>
                    <a:pt x="1427834" y="172832"/>
                  </a:lnTo>
                  <a:lnTo>
                    <a:pt x="1427834" y="2967"/>
                  </a:lnTo>
                  <a:lnTo>
                    <a:pt x="1471514" y="2967"/>
                  </a:lnTo>
                  <a:cubicBezTo>
                    <a:pt x="1489956" y="2967"/>
                    <a:pt x="1500633" y="5879"/>
                    <a:pt x="1508399" y="15586"/>
                  </a:cubicBezTo>
                  <a:cubicBezTo>
                    <a:pt x="1515193" y="23351"/>
                    <a:pt x="1518105" y="34999"/>
                    <a:pt x="1518105" y="49559"/>
                  </a:cubicBezTo>
                  <a:cubicBezTo>
                    <a:pt x="1518105" y="75767"/>
                    <a:pt x="1508399" y="91297"/>
                    <a:pt x="1488985" y="95180"/>
                  </a:cubicBezTo>
                  <a:lnTo>
                    <a:pt x="1520046" y="172832"/>
                  </a:lnTo>
                  <a:lnTo>
                    <a:pt x="1505487" y="172832"/>
                  </a:lnTo>
                  <a:lnTo>
                    <a:pt x="1475396" y="97121"/>
                  </a:lnTo>
                  <a:lnTo>
                    <a:pt x="1443365" y="97121"/>
                  </a:lnTo>
                  <a:lnTo>
                    <a:pt x="1443365" y="171861"/>
                  </a:lnTo>
                  <a:close/>
                  <a:moveTo>
                    <a:pt x="1472484" y="85473"/>
                  </a:moveTo>
                  <a:cubicBezTo>
                    <a:pt x="1485103" y="85473"/>
                    <a:pt x="1491897" y="82561"/>
                    <a:pt x="1497721" y="75767"/>
                  </a:cubicBezTo>
                  <a:cubicBezTo>
                    <a:pt x="1502575" y="69943"/>
                    <a:pt x="1505487" y="61207"/>
                    <a:pt x="1505487" y="49559"/>
                  </a:cubicBezTo>
                  <a:cubicBezTo>
                    <a:pt x="1505487" y="37911"/>
                    <a:pt x="1502575" y="28204"/>
                    <a:pt x="1495780" y="22380"/>
                  </a:cubicBezTo>
                  <a:cubicBezTo>
                    <a:pt x="1489956" y="16557"/>
                    <a:pt x="1483161" y="14615"/>
                    <a:pt x="1471514" y="14615"/>
                  </a:cubicBezTo>
                  <a:lnTo>
                    <a:pt x="1442394" y="14615"/>
                  </a:lnTo>
                  <a:lnTo>
                    <a:pt x="1442394" y="84502"/>
                  </a:lnTo>
                  <a:lnTo>
                    <a:pt x="1472484" y="84502"/>
                  </a:lnTo>
                  <a:close/>
                  <a:moveTo>
                    <a:pt x="1552078" y="2967"/>
                  </a:moveTo>
                  <a:lnTo>
                    <a:pt x="1565667" y="2967"/>
                  </a:lnTo>
                  <a:lnTo>
                    <a:pt x="1611288" y="118475"/>
                  </a:lnTo>
                  <a:lnTo>
                    <a:pt x="1656909" y="1997"/>
                  </a:lnTo>
                  <a:lnTo>
                    <a:pt x="1670498" y="1997"/>
                  </a:lnTo>
                  <a:lnTo>
                    <a:pt x="1670498" y="172832"/>
                  </a:lnTo>
                  <a:lnTo>
                    <a:pt x="1656909" y="172832"/>
                  </a:lnTo>
                  <a:lnTo>
                    <a:pt x="1656909" y="33058"/>
                  </a:lnTo>
                  <a:lnTo>
                    <a:pt x="1616141" y="139830"/>
                  </a:lnTo>
                  <a:lnTo>
                    <a:pt x="1606435" y="139830"/>
                  </a:lnTo>
                  <a:lnTo>
                    <a:pt x="1565667" y="33058"/>
                  </a:lnTo>
                  <a:lnTo>
                    <a:pt x="1565667" y="172832"/>
                  </a:lnTo>
                  <a:lnTo>
                    <a:pt x="1552078" y="172832"/>
                  </a:lnTo>
                  <a:lnTo>
                    <a:pt x="1552078" y="2967"/>
                  </a:lnTo>
                  <a:close/>
                  <a:moveTo>
                    <a:pt x="1746209" y="2967"/>
                  </a:moveTo>
                  <a:lnTo>
                    <a:pt x="1826774" y="2967"/>
                  </a:lnTo>
                  <a:lnTo>
                    <a:pt x="1826774" y="14615"/>
                  </a:lnTo>
                  <a:lnTo>
                    <a:pt x="1760769" y="14615"/>
                  </a:lnTo>
                  <a:lnTo>
                    <a:pt x="1760769" y="82561"/>
                  </a:lnTo>
                  <a:lnTo>
                    <a:pt x="1817067" y="82561"/>
                  </a:lnTo>
                  <a:lnTo>
                    <a:pt x="1817067" y="94209"/>
                  </a:lnTo>
                  <a:lnTo>
                    <a:pt x="1760769" y="94209"/>
                  </a:lnTo>
                  <a:lnTo>
                    <a:pt x="1760769" y="171861"/>
                  </a:lnTo>
                  <a:lnTo>
                    <a:pt x="1746209" y="171861"/>
                  </a:lnTo>
                  <a:lnTo>
                    <a:pt x="1746209" y="3938"/>
                  </a:lnTo>
                  <a:close/>
                  <a:moveTo>
                    <a:pt x="1847157" y="58295"/>
                  </a:moveTo>
                  <a:cubicBezTo>
                    <a:pt x="1847157" y="38882"/>
                    <a:pt x="1851040" y="25292"/>
                    <a:pt x="1858805" y="16557"/>
                  </a:cubicBezTo>
                  <a:cubicBezTo>
                    <a:pt x="1868512" y="5879"/>
                    <a:pt x="1879189" y="55"/>
                    <a:pt x="1896661" y="55"/>
                  </a:cubicBezTo>
                  <a:cubicBezTo>
                    <a:pt x="1914133" y="55"/>
                    <a:pt x="1927722" y="6850"/>
                    <a:pt x="1935487" y="19469"/>
                  </a:cubicBezTo>
                  <a:cubicBezTo>
                    <a:pt x="1943252" y="28204"/>
                    <a:pt x="1945193" y="38882"/>
                    <a:pt x="1945193" y="58295"/>
                  </a:cubicBezTo>
                  <a:lnTo>
                    <a:pt x="1945193" y="116534"/>
                  </a:lnTo>
                  <a:cubicBezTo>
                    <a:pt x="1945193" y="136918"/>
                    <a:pt x="1942281" y="149536"/>
                    <a:pt x="1934516" y="159243"/>
                  </a:cubicBezTo>
                  <a:cubicBezTo>
                    <a:pt x="1924810" y="169920"/>
                    <a:pt x="1913162" y="174773"/>
                    <a:pt x="1895690" y="174773"/>
                  </a:cubicBezTo>
                  <a:cubicBezTo>
                    <a:pt x="1878218" y="174773"/>
                    <a:pt x="1865600" y="168949"/>
                    <a:pt x="1856864" y="156331"/>
                  </a:cubicBezTo>
                  <a:cubicBezTo>
                    <a:pt x="1850069" y="146624"/>
                    <a:pt x="1847157" y="135947"/>
                    <a:pt x="1847157" y="117505"/>
                  </a:cubicBezTo>
                  <a:lnTo>
                    <a:pt x="1847157" y="59265"/>
                  </a:lnTo>
                  <a:close/>
                  <a:moveTo>
                    <a:pt x="1931604" y="60236"/>
                  </a:moveTo>
                  <a:cubicBezTo>
                    <a:pt x="1931604" y="42764"/>
                    <a:pt x="1928692" y="33058"/>
                    <a:pt x="1922868" y="25292"/>
                  </a:cubicBezTo>
                  <a:cubicBezTo>
                    <a:pt x="1917044" y="15586"/>
                    <a:pt x="1908309" y="12674"/>
                    <a:pt x="1896661" y="12674"/>
                  </a:cubicBezTo>
                  <a:cubicBezTo>
                    <a:pt x="1883071" y="12674"/>
                    <a:pt x="1874336" y="17527"/>
                    <a:pt x="1867541" y="27234"/>
                  </a:cubicBezTo>
                  <a:cubicBezTo>
                    <a:pt x="1863658" y="34999"/>
                    <a:pt x="1861717" y="43735"/>
                    <a:pt x="1861717" y="60236"/>
                  </a:cubicBezTo>
                  <a:lnTo>
                    <a:pt x="1861717" y="115563"/>
                  </a:lnTo>
                  <a:cubicBezTo>
                    <a:pt x="1861717" y="133035"/>
                    <a:pt x="1863658" y="142742"/>
                    <a:pt x="1869482" y="150507"/>
                  </a:cubicBezTo>
                  <a:cubicBezTo>
                    <a:pt x="1876277" y="159243"/>
                    <a:pt x="1884042" y="163126"/>
                    <a:pt x="1896661" y="163126"/>
                  </a:cubicBezTo>
                  <a:cubicBezTo>
                    <a:pt x="1909279" y="163126"/>
                    <a:pt x="1918015" y="158272"/>
                    <a:pt x="1924810" y="148566"/>
                  </a:cubicBezTo>
                  <a:cubicBezTo>
                    <a:pt x="1929663" y="140800"/>
                    <a:pt x="1931604" y="132065"/>
                    <a:pt x="1931604" y="115563"/>
                  </a:cubicBezTo>
                  <a:lnTo>
                    <a:pt x="1931604" y="60236"/>
                  </a:lnTo>
                  <a:close/>
                  <a:moveTo>
                    <a:pt x="1994697" y="172832"/>
                  </a:moveTo>
                  <a:lnTo>
                    <a:pt x="1981108" y="172832"/>
                  </a:lnTo>
                  <a:lnTo>
                    <a:pt x="1981108" y="2967"/>
                  </a:lnTo>
                  <a:lnTo>
                    <a:pt x="2024787" y="2967"/>
                  </a:lnTo>
                  <a:cubicBezTo>
                    <a:pt x="2042259" y="2967"/>
                    <a:pt x="2053907" y="5879"/>
                    <a:pt x="2060702" y="15586"/>
                  </a:cubicBezTo>
                  <a:cubicBezTo>
                    <a:pt x="2068467" y="23351"/>
                    <a:pt x="2071378" y="34999"/>
                    <a:pt x="2071378" y="49559"/>
                  </a:cubicBezTo>
                  <a:cubicBezTo>
                    <a:pt x="2071378" y="75767"/>
                    <a:pt x="2061672" y="91297"/>
                    <a:pt x="2041288" y="95180"/>
                  </a:cubicBezTo>
                  <a:lnTo>
                    <a:pt x="2073320" y="172832"/>
                  </a:lnTo>
                  <a:lnTo>
                    <a:pt x="2057789" y="172832"/>
                  </a:lnTo>
                  <a:lnTo>
                    <a:pt x="2027699" y="97121"/>
                  </a:lnTo>
                  <a:lnTo>
                    <a:pt x="1994697" y="97121"/>
                  </a:lnTo>
                  <a:lnTo>
                    <a:pt x="1994697" y="171861"/>
                  </a:lnTo>
                  <a:close/>
                  <a:moveTo>
                    <a:pt x="2023816" y="85473"/>
                  </a:moveTo>
                  <a:cubicBezTo>
                    <a:pt x="2037406" y="85473"/>
                    <a:pt x="2044200" y="82561"/>
                    <a:pt x="2050024" y="75767"/>
                  </a:cubicBezTo>
                  <a:cubicBezTo>
                    <a:pt x="2054878" y="69943"/>
                    <a:pt x="2057789" y="61207"/>
                    <a:pt x="2057789" y="49559"/>
                  </a:cubicBezTo>
                  <a:cubicBezTo>
                    <a:pt x="2058168" y="39588"/>
                    <a:pt x="2054693" y="29856"/>
                    <a:pt x="2048083" y="22380"/>
                  </a:cubicBezTo>
                  <a:cubicBezTo>
                    <a:pt x="2042259" y="16557"/>
                    <a:pt x="2035464" y="14615"/>
                    <a:pt x="2023816" y="14615"/>
                  </a:cubicBezTo>
                  <a:lnTo>
                    <a:pt x="1994697" y="14615"/>
                  </a:lnTo>
                  <a:lnTo>
                    <a:pt x="1994697" y="84502"/>
                  </a:lnTo>
                  <a:lnTo>
                    <a:pt x="2023816" y="84502"/>
                  </a:lnTo>
                  <a:close/>
                  <a:moveTo>
                    <a:pt x="3883" y="233013"/>
                  </a:moveTo>
                  <a:lnTo>
                    <a:pt x="47562" y="233013"/>
                  </a:lnTo>
                  <a:cubicBezTo>
                    <a:pt x="81535" y="233013"/>
                    <a:pt x="99007" y="252426"/>
                    <a:pt x="99007" y="289311"/>
                  </a:cubicBezTo>
                  <a:lnTo>
                    <a:pt x="99007" y="347550"/>
                  </a:lnTo>
                  <a:cubicBezTo>
                    <a:pt x="99007" y="384435"/>
                    <a:pt x="81535" y="403848"/>
                    <a:pt x="47562" y="403848"/>
                  </a:cubicBezTo>
                  <a:lnTo>
                    <a:pt x="3883" y="403848"/>
                  </a:lnTo>
                  <a:lnTo>
                    <a:pt x="3883" y="233013"/>
                  </a:lnTo>
                  <a:close/>
                  <a:moveTo>
                    <a:pt x="46591" y="391230"/>
                  </a:moveTo>
                  <a:cubicBezTo>
                    <a:pt x="72799" y="392200"/>
                    <a:pt x="85418" y="377640"/>
                    <a:pt x="85418" y="345609"/>
                  </a:cubicBezTo>
                  <a:lnTo>
                    <a:pt x="85418" y="291252"/>
                  </a:lnTo>
                  <a:cubicBezTo>
                    <a:pt x="85418" y="259220"/>
                    <a:pt x="72799" y="244661"/>
                    <a:pt x="46591" y="245631"/>
                  </a:cubicBezTo>
                  <a:lnTo>
                    <a:pt x="17472" y="245631"/>
                  </a:lnTo>
                  <a:lnTo>
                    <a:pt x="17472" y="391230"/>
                  </a:lnTo>
                  <a:lnTo>
                    <a:pt x="46591" y="391230"/>
                  </a:lnTo>
                  <a:close/>
                  <a:moveTo>
                    <a:pt x="133950" y="233013"/>
                  </a:moveTo>
                  <a:lnTo>
                    <a:pt x="147540" y="233013"/>
                  </a:lnTo>
                  <a:lnTo>
                    <a:pt x="147540" y="404819"/>
                  </a:lnTo>
                  <a:lnTo>
                    <a:pt x="133950" y="404819"/>
                  </a:lnTo>
                  <a:lnTo>
                    <a:pt x="133950" y="233013"/>
                  </a:lnTo>
                  <a:close/>
                  <a:moveTo>
                    <a:pt x="187336" y="365993"/>
                  </a:moveTo>
                  <a:cubicBezTo>
                    <a:pt x="193160" y="385406"/>
                    <a:pt x="202867" y="393171"/>
                    <a:pt x="221309" y="393171"/>
                  </a:cubicBezTo>
                  <a:cubicBezTo>
                    <a:pt x="243634" y="393171"/>
                    <a:pt x="256253" y="381523"/>
                    <a:pt x="256253" y="358227"/>
                  </a:cubicBezTo>
                  <a:cubicBezTo>
                    <a:pt x="256253" y="348521"/>
                    <a:pt x="252370" y="338814"/>
                    <a:pt x="246546" y="333961"/>
                  </a:cubicBezTo>
                  <a:cubicBezTo>
                    <a:pt x="241693" y="329108"/>
                    <a:pt x="239752" y="328137"/>
                    <a:pt x="220339" y="322313"/>
                  </a:cubicBezTo>
                  <a:cubicBezTo>
                    <a:pt x="191219" y="314548"/>
                    <a:pt x="179571" y="300959"/>
                    <a:pt x="179571" y="275722"/>
                  </a:cubicBezTo>
                  <a:cubicBezTo>
                    <a:pt x="179571" y="247573"/>
                    <a:pt x="195102" y="231071"/>
                    <a:pt x="222280" y="231071"/>
                  </a:cubicBezTo>
                  <a:cubicBezTo>
                    <a:pt x="245576" y="231071"/>
                    <a:pt x="258194" y="240778"/>
                    <a:pt x="263048" y="263103"/>
                  </a:cubicBezTo>
                  <a:lnTo>
                    <a:pt x="251400" y="266015"/>
                  </a:lnTo>
                  <a:cubicBezTo>
                    <a:pt x="246546" y="249514"/>
                    <a:pt x="237811" y="242719"/>
                    <a:pt x="222280" y="242719"/>
                  </a:cubicBezTo>
                  <a:cubicBezTo>
                    <a:pt x="203838" y="242719"/>
                    <a:pt x="193160" y="254367"/>
                    <a:pt x="193160" y="274751"/>
                  </a:cubicBezTo>
                  <a:cubicBezTo>
                    <a:pt x="193160" y="294164"/>
                    <a:pt x="202867" y="303871"/>
                    <a:pt x="227133" y="310665"/>
                  </a:cubicBezTo>
                  <a:cubicBezTo>
                    <a:pt x="246546" y="316489"/>
                    <a:pt x="249458" y="317460"/>
                    <a:pt x="256253" y="323284"/>
                  </a:cubicBezTo>
                  <a:cubicBezTo>
                    <a:pt x="265960" y="331049"/>
                    <a:pt x="269842" y="342697"/>
                    <a:pt x="269842" y="357257"/>
                  </a:cubicBezTo>
                  <a:cubicBezTo>
                    <a:pt x="269842" y="388318"/>
                    <a:pt x="252370" y="405789"/>
                    <a:pt x="221309" y="405789"/>
                  </a:cubicBezTo>
                  <a:cubicBezTo>
                    <a:pt x="195102" y="405789"/>
                    <a:pt x="180542" y="395112"/>
                    <a:pt x="175689" y="369875"/>
                  </a:cubicBezTo>
                  <a:lnTo>
                    <a:pt x="187336" y="366963"/>
                  </a:lnTo>
                  <a:close/>
                  <a:moveTo>
                    <a:pt x="309639" y="364051"/>
                  </a:moveTo>
                  <a:lnTo>
                    <a:pt x="298962" y="402877"/>
                  </a:lnTo>
                  <a:lnTo>
                    <a:pt x="283431" y="402877"/>
                  </a:lnTo>
                  <a:lnTo>
                    <a:pt x="335847" y="233013"/>
                  </a:lnTo>
                  <a:lnTo>
                    <a:pt x="348465" y="233013"/>
                  </a:lnTo>
                  <a:lnTo>
                    <a:pt x="398939" y="404819"/>
                  </a:lnTo>
                  <a:lnTo>
                    <a:pt x="384380" y="404819"/>
                  </a:lnTo>
                  <a:lnTo>
                    <a:pt x="372732" y="365993"/>
                  </a:lnTo>
                  <a:lnTo>
                    <a:pt x="308668" y="365993"/>
                  </a:lnTo>
                  <a:close/>
                  <a:moveTo>
                    <a:pt x="341671" y="253396"/>
                  </a:moveTo>
                  <a:lnTo>
                    <a:pt x="312551" y="352403"/>
                  </a:lnTo>
                  <a:lnTo>
                    <a:pt x="370790" y="352403"/>
                  </a:lnTo>
                  <a:lnTo>
                    <a:pt x="341671" y="253396"/>
                  </a:lnTo>
                  <a:close/>
                  <a:moveTo>
                    <a:pt x="427088" y="365993"/>
                  </a:moveTo>
                  <a:cubicBezTo>
                    <a:pt x="431942" y="385406"/>
                    <a:pt x="442619" y="393171"/>
                    <a:pt x="460091" y="393171"/>
                  </a:cubicBezTo>
                  <a:cubicBezTo>
                    <a:pt x="483386" y="393171"/>
                    <a:pt x="495034" y="381523"/>
                    <a:pt x="495034" y="358227"/>
                  </a:cubicBezTo>
                  <a:cubicBezTo>
                    <a:pt x="495034" y="348521"/>
                    <a:pt x="492122" y="338814"/>
                    <a:pt x="485328" y="333961"/>
                  </a:cubicBezTo>
                  <a:cubicBezTo>
                    <a:pt x="480474" y="329108"/>
                    <a:pt x="478533" y="328137"/>
                    <a:pt x="459120" y="322313"/>
                  </a:cubicBezTo>
                  <a:cubicBezTo>
                    <a:pt x="430000" y="314548"/>
                    <a:pt x="418352" y="300959"/>
                    <a:pt x="418352" y="275722"/>
                  </a:cubicBezTo>
                  <a:cubicBezTo>
                    <a:pt x="418352" y="247573"/>
                    <a:pt x="434854" y="231071"/>
                    <a:pt x="462032" y="231071"/>
                  </a:cubicBezTo>
                  <a:cubicBezTo>
                    <a:pt x="484357" y="231071"/>
                    <a:pt x="497946" y="240778"/>
                    <a:pt x="502799" y="263103"/>
                  </a:cubicBezTo>
                  <a:lnTo>
                    <a:pt x="490181" y="266015"/>
                  </a:lnTo>
                  <a:cubicBezTo>
                    <a:pt x="485328" y="249514"/>
                    <a:pt x="476592" y="242719"/>
                    <a:pt x="461061" y="242719"/>
                  </a:cubicBezTo>
                  <a:cubicBezTo>
                    <a:pt x="442619" y="242719"/>
                    <a:pt x="431942" y="254367"/>
                    <a:pt x="431942" y="274751"/>
                  </a:cubicBezTo>
                  <a:cubicBezTo>
                    <a:pt x="431942" y="294164"/>
                    <a:pt x="441648" y="303871"/>
                    <a:pt x="465915" y="310665"/>
                  </a:cubicBezTo>
                  <a:cubicBezTo>
                    <a:pt x="485328" y="316489"/>
                    <a:pt x="488240" y="317460"/>
                    <a:pt x="495034" y="323284"/>
                  </a:cubicBezTo>
                  <a:cubicBezTo>
                    <a:pt x="504741" y="331049"/>
                    <a:pt x="508623" y="342697"/>
                    <a:pt x="508623" y="357257"/>
                  </a:cubicBezTo>
                  <a:cubicBezTo>
                    <a:pt x="508623" y="388318"/>
                    <a:pt x="491152" y="405789"/>
                    <a:pt x="460091" y="405789"/>
                  </a:cubicBezTo>
                  <a:cubicBezTo>
                    <a:pt x="433883" y="405789"/>
                    <a:pt x="420294" y="395112"/>
                    <a:pt x="414470" y="369875"/>
                  </a:cubicBezTo>
                  <a:lnTo>
                    <a:pt x="427088" y="366963"/>
                  </a:lnTo>
                  <a:close/>
                  <a:moveTo>
                    <a:pt x="563951" y="245631"/>
                  </a:moveTo>
                  <a:lnTo>
                    <a:pt x="525125" y="245631"/>
                  </a:lnTo>
                  <a:lnTo>
                    <a:pt x="525125" y="233013"/>
                  </a:lnTo>
                  <a:lnTo>
                    <a:pt x="619278" y="233013"/>
                  </a:lnTo>
                  <a:lnTo>
                    <a:pt x="619278" y="245631"/>
                  </a:lnTo>
                  <a:lnTo>
                    <a:pt x="579481" y="245631"/>
                  </a:lnTo>
                  <a:lnTo>
                    <a:pt x="579481" y="403848"/>
                  </a:lnTo>
                  <a:lnTo>
                    <a:pt x="563951" y="403848"/>
                  </a:lnTo>
                  <a:lnTo>
                    <a:pt x="563951" y="245631"/>
                  </a:lnTo>
                  <a:close/>
                  <a:moveTo>
                    <a:pt x="645486" y="233013"/>
                  </a:moveTo>
                  <a:lnTo>
                    <a:pt x="726050" y="233013"/>
                  </a:lnTo>
                  <a:lnTo>
                    <a:pt x="726050" y="245631"/>
                  </a:lnTo>
                  <a:lnTo>
                    <a:pt x="659075" y="245631"/>
                  </a:lnTo>
                  <a:lnTo>
                    <a:pt x="659075" y="311636"/>
                  </a:lnTo>
                  <a:lnTo>
                    <a:pt x="717314" y="311636"/>
                  </a:lnTo>
                  <a:lnTo>
                    <a:pt x="717314" y="323284"/>
                  </a:lnTo>
                  <a:lnTo>
                    <a:pt x="659075" y="323284"/>
                  </a:lnTo>
                  <a:lnTo>
                    <a:pt x="659075" y="391230"/>
                  </a:lnTo>
                  <a:lnTo>
                    <a:pt x="727021" y="391230"/>
                  </a:lnTo>
                  <a:lnTo>
                    <a:pt x="727021" y="404819"/>
                  </a:lnTo>
                  <a:lnTo>
                    <a:pt x="645486" y="404819"/>
                  </a:lnTo>
                  <a:lnTo>
                    <a:pt x="645486" y="233013"/>
                  </a:lnTo>
                  <a:close/>
                  <a:moveTo>
                    <a:pt x="769730" y="403848"/>
                  </a:moveTo>
                  <a:lnTo>
                    <a:pt x="755170" y="403848"/>
                  </a:lnTo>
                  <a:lnTo>
                    <a:pt x="755170" y="233013"/>
                  </a:lnTo>
                  <a:lnTo>
                    <a:pt x="798849" y="233013"/>
                  </a:lnTo>
                  <a:cubicBezTo>
                    <a:pt x="817292" y="233013"/>
                    <a:pt x="827969" y="236895"/>
                    <a:pt x="835734" y="245631"/>
                  </a:cubicBezTo>
                  <a:cubicBezTo>
                    <a:pt x="842529" y="254367"/>
                    <a:pt x="845441" y="265044"/>
                    <a:pt x="845441" y="279604"/>
                  </a:cubicBezTo>
                  <a:cubicBezTo>
                    <a:pt x="845441" y="306783"/>
                    <a:pt x="835734" y="321342"/>
                    <a:pt x="816321" y="326196"/>
                  </a:cubicBezTo>
                  <a:lnTo>
                    <a:pt x="847382" y="403848"/>
                  </a:lnTo>
                  <a:lnTo>
                    <a:pt x="831852" y="403848"/>
                  </a:lnTo>
                  <a:lnTo>
                    <a:pt x="801761" y="327166"/>
                  </a:lnTo>
                  <a:lnTo>
                    <a:pt x="769730" y="327166"/>
                  </a:lnTo>
                  <a:lnTo>
                    <a:pt x="769730" y="404819"/>
                  </a:lnTo>
                  <a:close/>
                  <a:moveTo>
                    <a:pt x="798849" y="316489"/>
                  </a:moveTo>
                  <a:cubicBezTo>
                    <a:pt x="812439" y="316489"/>
                    <a:pt x="818262" y="313577"/>
                    <a:pt x="824086" y="306783"/>
                  </a:cubicBezTo>
                  <a:cubicBezTo>
                    <a:pt x="828940" y="300959"/>
                    <a:pt x="831852" y="291252"/>
                    <a:pt x="831852" y="280575"/>
                  </a:cubicBezTo>
                  <a:cubicBezTo>
                    <a:pt x="831852" y="267956"/>
                    <a:pt x="828940" y="259220"/>
                    <a:pt x="822145" y="252426"/>
                  </a:cubicBezTo>
                  <a:cubicBezTo>
                    <a:pt x="817292" y="247573"/>
                    <a:pt x="809527" y="245631"/>
                    <a:pt x="797879" y="245631"/>
                  </a:cubicBezTo>
                  <a:lnTo>
                    <a:pt x="768759" y="245631"/>
                  </a:lnTo>
                  <a:lnTo>
                    <a:pt x="768759" y="315518"/>
                  </a:lnTo>
                  <a:lnTo>
                    <a:pt x="798849" y="315518"/>
                  </a:lnTo>
                  <a:close/>
                  <a:moveTo>
                    <a:pt x="929888" y="403848"/>
                  </a:moveTo>
                  <a:lnTo>
                    <a:pt x="916299" y="403848"/>
                  </a:lnTo>
                  <a:lnTo>
                    <a:pt x="916299" y="233013"/>
                  </a:lnTo>
                  <a:lnTo>
                    <a:pt x="959007" y="233013"/>
                  </a:lnTo>
                  <a:cubicBezTo>
                    <a:pt x="978421" y="233013"/>
                    <a:pt x="988127" y="236895"/>
                    <a:pt x="995892" y="245631"/>
                  </a:cubicBezTo>
                  <a:cubicBezTo>
                    <a:pt x="1003658" y="254367"/>
                    <a:pt x="1006570" y="265044"/>
                    <a:pt x="1006570" y="279604"/>
                  </a:cubicBezTo>
                  <a:cubicBezTo>
                    <a:pt x="1006570" y="306783"/>
                    <a:pt x="996863" y="321342"/>
                    <a:pt x="976479" y="326196"/>
                  </a:cubicBezTo>
                  <a:lnTo>
                    <a:pt x="1007540" y="403848"/>
                  </a:lnTo>
                  <a:lnTo>
                    <a:pt x="992010" y="403848"/>
                  </a:lnTo>
                  <a:lnTo>
                    <a:pt x="962890" y="327166"/>
                  </a:lnTo>
                  <a:lnTo>
                    <a:pt x="929888" y="327166"/>
                  </a:lnTo>
                  <a:lnTo>
                    <a:pt x="929888" y="404819"/>
                  </a:lnTo>
                  <a:close/>
                  <a:moveTo>
                    <a:pt x="959007" y="316489"/>
                  </a:moveTo>
                  <a:cubicBezTo>
                    <a:pt x="972597" y="316489"/>
                    <a:pt x="978421" y="313577"/>
                    <a:pt x="985215" y="306783"/>
                  </a:cubicBezTo>
                  <a:cubicBezTo>
                    <a:pt x="990068" y="300959"/>
                    <a:pt x="992980" y="291252"/>
                    <a:pt x="992980" y="280575"/>
                  </a:cubicBezTo>
                  <a:cubicBezTo>
                    <a:pt x="992980" y="267956"/>
                    <a:pt x="989098" y="259220"/>
                    <a:pt x="983274" y="252426"/>
                  </a:cubicBezTo>
                  <a:cubicBezTo>
                    <a:pt x="977450" y="247573"/>
                    <a:pt x="970655" y="245631"/>
                    <a:pt x="959007" y="245631"/>
                  </a:cubicBezTo>
                  <a:lnTo>
                    <a:pt x="929888" y="245631"/>
                  </a:lnTo>
                  <a:lnTo>
                    <a:pt x="929888" y="315518"/>
                  </a:lnTo>
                  <a:lnTo>
                    <a:pt x="959007" y="315518"/>
                  </a:lnTo>
                  <a:close/>
                  <a:moveTo>
                    <a:pt x="1039572" y="233013"/>
                  </a:moveTo>
                  <a:lnTo>
                    <a:pt x="1053161" y="233013"/>
                  </a:lnTo>
                  <a:lnTo>
                    <a:pt x="1053161" y="404819"/>
                  </a:lnTo>
                  <a:lnTo>
                    <a:pt x="1039572" y="404819"/>
                  </a:lnTo>
                  <a:lnTo>
                    <a:pt x="1039572" y="233013"/>
                  </a:lnTo>
                  <a:close/>
                  <a:moveTo>
                    <a:pt x="1092958" y="365993"/>
                  </a:moveTo>
                  <a:cubicBezTo>
                    <a:pt x="1097811" y="385406"/>
                    <a:pt x="1108489" y="393171"/>
                    <a:pt x="1126931" y="393171"/>
                  </a:cubicBezTo>
                  <a:cubicBezTo>
                    <a:pt x="1149256" y="393171"/>
                    <a:pt x="1160904" y="381523"/>
                    <a:pt x="1160904" y="358227"/>
                  </a:cubicBezTo>
                  <a:cubicBezTo>
                    <a:pt x="1160904" y="348521"/>
                    <a:pt x="1157992" y="338814"/>
                    <a:pt x="1152168" y="333961"/>
                  </a:cubicBezTo>
                  <a:cubicBezTo>
                    <a:pt x="1146344" y="329108"/>
                    <a:pt x="1145373" y="328137"/>
                    <a:pt x="1124990" y="322313"/>
                  </a:cubicBezTo>
                  <a:cubicBezTo>
                    <a:pt x="1096841" y="314548"/>
                    <a:pt x="1085193" y="300959"/>
                    <a:pt x="1085193" y="275722"/>
                  </a:cubicBezTo>
                  <a:cubicBezTo>
                    <a:pt x="1085193" y="247573"/>
                    <a:pt x="1100723" y="231071"/>
                    <a:pt x="1127902" y="231071"/>
                  </a:cubicBezTo>
                  <a:cubicBezTo>
                    <a:pt x="1151197" y="231071"/>
                    <a:pt x="1163816" y="240778"/>
                    <a:pt x="1168669" y="263103"/>
                  </a:cubicBezTo>
                  <a:lnTo>
                    <a:pt x="1156051" y="266015"/>
                  </a:lnTo>
                  <a:cubicBezTo>
                    <a:pt x="1151197" y="249514"/>
                    <a:pt x="1143432" y="242719"/>
                    <a:pt x="1126931" y="242719"/>
                  </a:cubicBezTo>
                  <a:cubicBezTo>
                    <a:pt x="1109459" y="242719"/>
                    <a:pt x="1098782" y="254367"/>
                    <a:pt x="1098782" y="274751"/>
                  </a:cubicBezTo>
                  <a:cubicBezTo>
                    <a:pt x="1098782" y="294164"/>
                    <a:pt x="1108489" y="303871"/>
                    <a:pt x="1132755" y="310665"/>
                  </a:cubicBezTo>
                  <a:cubicBezTo>
                    <a:pt x="1152168" y="316489"/>
                    <a:pt x="1155080" y="317460"/>
                    <a:pt x="1161875" y="323284"/>
                  </a:cubicBezTo>
                  <a:cubicBezTo>
                    <a:pt x="1170610" y="331049"/>
                    <a:pt x="1175464" y="342697"/>
                    <a:pt x="1175464" y="357257"/>
                  </a:cubicBezTo>
                  <a:cubicBezTo>
                    <a:pt x="1175464" y="388318"/>
                    <a:pt x="1157992" y="405789"/>
                    <a:pt x="1126931" y="405789"/>
                  </a:cubicBezTo>
                  <a:cubicBezTo>
                    <a:pt x="1099753" y="405789"/>
                    <a:pt x="1086163" y="395112"/>
                    <a:pt x="1080339" y="369875"/>
                  </a:cubicBezTo>
                  <a:lnTo>
                    <a:pt x="1092958" y="366963"/>
                  </a:lnTo>
                  <a:close/>
                  <a:moveTo>
                    <a:pt x="1202642" y="233013"/>
                  </a:moveTo>
                  <a:lnTo>
                    <a:pt x="1217202" y="233013"/>
                  </a:lnTo>
                  <a:lnTo>
                    <a:pt x="1217202" y="330078"/>
                  </a:lnTo>
                  <a:lnTo>
                    <a:pt x="1281265" y="233013"/>
                  </a:lnTo>
                  <a:lnTo>
                    <a:pt x="1297766" y="233013"/>
                  </a:lnTo>
                  <a:lnTo>
                    <a:pt x="1251175" y="302900"/>
                  </a:lnTo>
                  <a:lnTo>
                    <a:pt x="1302620" y="403848"/>
                  </a:lnTo>
                  <a:lnTo>
                    <a:pt x="1287089" y="403848"/>
                  </a:lnTo>
                  <a:lnTo>
                    <a:pt x="1242439" y="313577"/>
                  </a:lnTo>
                  <a:lnTo>
                    <a:pt x="1217202" y="350462"/>
                  </a:lnTo>
                  <a:lnTo>
                    <a:pt x="1217202" y="404819"/>
                  </a:lnTo>
                  <a:lnTo>
                    <a:pt x="1202642" y="404819"/>
                  </a:lnTo>
                  <a:lnTo>
                    <a:pt x="1202642" y="233013"/>
                  </a:lnTo>
                  <a:close/>
                  <a:moveTo>
                    <a:pt x="1372507" y="403848"/>
                  </a:moveTo>
                  <a:lnTo>
                    <a:pt x="1357947" y="403848"/>
                  </a:lnTo>
                  <a:lnTo>
                    <a:pt x="1357947" y="233013"/>
                  </a:lnTo>
                  <a:lnTo>
                    <a:pt x="1401626" y="233013"/>
                  </a:lnTo>
                  <a:cubicBezTo>
                    <a:pt x="1420069" y="233013"/>
                    <a:pt x="1430746" y="236895"/>
                    <a:pt x="1438511" y="245631"/>
                  </a:cubicBezTo>
                  <a:cubicBezTo>
                    <a:pt x="1445306" y="254367"/>
                    <a:pt x="1448218" y="265044"/>
                    <a:pt x="1448218" y="279604"/>
                  </a:cubicBezTo>
                  <a:cubicBezTo>
                    <a:pt x="1448218" y="306783"/>
                    <a:pt x="1438511" y="321342"/>
                    <a:pt x="1419098" y="326196"/>
                  </a:cubicBezTo>
                  <a:lnTo>
                    <a:pt x="1450159" y="403848"/>
                  </a:lnTo>
                  <a:lnTo>
                    <a:pt x="1434629" y="403848"/>
                  </a:lnTo>
                  <a:lnTo>
                    <a:pt x="1404538" y="327166"/>
                  </a:lnTo>
                  <a:lnTo>
                    <a:pt x="1372507" y="327166"/>
                  </a:lnTo>
                  <a:lnTo>
                    <a:pt x="1372507" y="404819"/>
                  </a:lnTo>
                  <a:close/>
                  <a:moveTo>
                    <a:pt x="1401626" y="316489"/>
                  </a:moveTo>
                  <a:cubicBezTo>
                    <a:pt x="1414245" y="316489"/>
                    <a:pt x="1421040" y="313577"/>
                    <a:pt x="1426863" y="306783"/>
                  </a:cubicBezTo>
                  <a:cubicBezTo>
                    <a:pt x="1431717" y="300959"/>
                    <a:pt x="1434629" y="291252"/>
                    <a:pt x="1434629" y="280575"/>
                  </a:cubicBezTo>
                  <a:cubicBezTo>
                    <a:pt x="1434629" y="267956"/>
                    <a:pt x="1431717" y="259220"/>
                    <a:pt x="1424922" y="252426"/>
                  </a:cubicBezTo>
                  <a:cubicBezTo>
                    <a:pt x="1420069" y="247573"/>
                    <a:pt x="1412304" y="245631"/>
                    <a:pt x="1400656" y="245631"/>
                  </a:cubicBezTo>
                  <a:lnTo>
                    <a:pt x="1371536" y="245631"/>
                  </a:lnTo>
                  <a:lnTo>
                    <a:pt x="1371536" y="315518"/>
                  </a:lnTo>
                  <a:lnTo>
                    <a:pt x="1401626" y="315518"/>
                  </a:lnTo>
                  <a:close/>
                  <a:moveTo>
                    <a:pt x="1481220" y="233013"/>
                  </a:moveTo>
                  <a:lnTo>
                    <a:pt x="1562755" y="233013"/>
                  </a:lnTo>
                  <a:lnTo>
                    <a:pt x="1562755" y="245631"/>
                  </a:lnTo>
                  <a:lnTo>
                    <a:pt x="1494809" y="245631"/>
                  </a:lnTo>
                  <a:lnTo>
                    <a:pt x="1494809" y="311636"/>
                  </a:lnTo>
                  <a:lnTo>
                    <a:pt x="1553049" y="311636"/>
                  </a:lnTo>
                  <a:lnTo>
                    <a:pt x="1553049" y="323284"/>
                  </a:lnTo>
                  <a:lnTo>
                    <a:pt x="1494809" y="323284"/>
                  </a:lnTo>
                  <a:lnTo>
                    <a:pt x="1494809" y="391230"/>
                  </a:lnTo>
                  <a:lnTo>
                    <a:pt x="1562755" y="391230"/>
                  </a:lnTo>
                  <a:lnTo>
                    <a:pt x="1562755" y="404819"/>
                  </a:lnTo>
                  <a:lnTo>
                    <a:pt x="1481220" y="404819"/>
                  </a:lnTo>
                  <a:lnTo>
                    <a:pt x="1481220" y="233013"/>
                  </a:lnTo>
                  <a:close/>
                  <a:moveTo>
                    <a:pt x="1590904" y="233013"/>
                  </a:moveTo>
                  <a:lnTo>
                    <a:pt x="1634584" y="233013"/>
                  </a:lnTo>
                  <a:cubicBezTo>
                    <a:pt x="1668557" y="233013"/>
                    <a:pt x="1686999" y="252426"/>
                    <a:pt x="1686028" y="289311"/>
                  </a:cubicBezTo>
                  <a:lnTo>
                    <a:pt x="1686028" y="347550"/>
                  </a:lnTo>
                  <a:cubicBezTo>
                    <a:pt x="1686028" y="384435"/>
                    <a:pt x="1669527" y="403848"/>
                    <a:pt x="1634584" y="403848"/>
                  </a:cubicBezTo>
                  <a:lnTo>
                    <a:pt x="1590904" y="403848"/>
                  </a:lnTo>
                  <a:lnTo>
                    <a:pt x="1590904" y="233013"/>
                  </a:lnTo>
                  <a:close/>
                  <a:moveTo>
                    <a:pt x="1633613" y="391230"/>
                  </a:moveTo>
                  <a:cubicBezTo>
                    <a:pt x="1659821" y="392200"/>
                    <a:pt x="1672439" y="377640"/>
                    <a:pt x="1672439" y="345609"/>
                  </a:cubicBezTo>
                  <a:lnTo>
                    <a:pt x="1672439" y="291252"/>
                  </a:lnTo>
                  <a:cubicBezTo>
                    <a:pt x="1672439" y="259220"/>
                    <a:pt x="1659821" y="244661"/>
                    <a:pt x="1633613" y="245631"/>
                  </a:cubicBezTo>
                  <a:lnTo>
                    <a:pt x="1604493" y="245631"/>
                  </a:lnTo>
                  <a:lnTo>
                    <a:pt x="1604493" y="391230"/>
                  </a:lnTo>
                  <a:lnTo>
                    <a:pt x="1633613" y="391230"/>
                  </a:lnTo>
                  <a:close/>
                  <a:moveTo>
                    <a:pt x="1734561" y="233013"/>
                  </a:moveTo>
                  <a:lnTo>
                    <a:pt x="1734561" y="349491"/>
                  </a:lnTo>
                  <a:cubicBezTo>
                    <a:pt x="1734561" y="365993"/>
                    <a:pt x="1735532" y="372787"/>
                    <a:pt x="1740385" y="379582"/>
                  </a:cubicBezTo>
                  <a:cubicBezTo>
                    <a:pt x="1746209" y="389288"/>
                    <a:pt x="1754945" y="393171"/>
                    <a:pt x="1767563" y="393171"/>
                  </a:cubicBezTo>
                  <a:cubicBezTo>
                    <a:pt x="1782123" y="393171"/>
                    <a:pt x="1790859" y="388318"/>
                    <a:pt x="1796683" y="377640"/>
                  </a:cubicBezTo>
                  <a:cubicBezTo>
                    <a:pt x="1800614" y="368805"/>
                    <a:pt x="1802284" y="359132"/>
                    <a:pt x="1801536" y="349491"/>
                  </a:cubicBezTo>
                  <a:lnTo>
                    <a:pt x="1801536" y="233013"/>
                  </a:lnTo>
                  <a:lnTo>
                    <a:pt x="1815126" y="233013"/>
                  </a:lnTo>
                  <a:lnTo>
                    <a:pt x="1815126" y="349491"/>
                  </a:lnTo>
                  <a:cubicBezTo>
                    <a:pt x="1815126" y="369875"/>
                    <a:pt x="1813184" y="378611"/>
                    <a:pt x="1807360" y="388318"/>
                  </a:cubicBezTo>
                  <a:cubicBezTo>
                    <a:pt x="1798207" y="400334"/>
                    <a:pt x="1783599" y="406909"/>
                    <a:pt x="1768534" y="405789"/>
                  </a:cubicBezTo>
                  <a:cubicBezTo>
                    <a:pt x="1749121" y="405789"/>
                    <a:pt x="1735532" y="398995"/>
                    <a:pt x="1726796" y="386376"/>
                  </a:cubicBezTo>
                  <a:cubicBezTo>
                    <a:pt x="1721943" y="376670"/>
                    <a:pt x="1720001" y="368904"/>
                    <a:pt x="1720001" y="349491"/>
                  </a:cubicBezTo>
                  <a:lnTo>
                    <a:pt x="1720001" y="233013"/>
                  </a:lnTo>
                  <a:lnTo>
                    <a:pt x="1734561" y="233013"/>
                  </a:lnTo>
                  <a:close/>
                  <a:moveTo>
                    <a:pt x="1942281" y="361139"/>
                  </a:moveTo>
                  <a:cubicBezTo>
                    <a:pt x="1941311" y="390259"/>
                    <a:pt x="1924810" y="405789"/>
                    <a:pt x="1896661" y="405789"/>
                  </a:cubicBezTo>
                  <a:cubicBezTo>
                    <a:pt x="1879189" y="405789"/>
                    <a:pt x="1865600" y="398995"/>
                    <a:pt x="1857834" y="386376"/>
                  </a:cubicBezTo>
                  <a:cubicBezTo>
                    <a:pt x="1852011" y="376670"/>
                    <a:pt x="1850069" y="365022"/>
                    <a:pt x="1850069" y="344638"/>
                  </a:cubicBezTo>
                  <a:lnTo>
                    <a:pt x="1850069" y="292223"/>
                  </a:lnTo>
                  <a:cubicBezTo>
                    <a:pt x="1850069" y="269898"/>
                    <a:pt x="1852981" y="257279"/>
                    <a:pt x="1859776" y="247573"/>
                  </a:cubicBezTo>
                  <a:cubicBezTo>
                    <a:pt x="1868735" y="236505"/>
                    <a:pt x="1882440" y="230375"/>
                    <a:pt x="1896661" y="231071"/>
                  </a:cubicBezTo>
                  <a:cubicBezTo>
                    <a:pt x="1923839" y="231071"/>
                    <a:pt x="1939370" y="246602"/>
                    <a:pt x="1940340" y="274751"/>
                  </a:cubicBezTo>
                  <a:lnTo>
                    <a:pt x="1927722" y="274751"/>
                  </a:lnTo>
                  <a:cubicBezTo>
                    <a:pt x="1925780" y="254367"/>
                    <a:pt x="1915103" y="242719"/>
                    <a:pt x="1896661" y="242719"/>
                  </a:cubicBezTo>
                  <a:cubicBezTo>
                    <a:pt x="1873365" y="242719"/>
                    <a:pt x="1864629" y="257279"/>
                    <a:pt x="1864629" y="292223"/>
                  </a:cubicBezTo>
                  <a:lnTo>
                    <a:pt x="1864629" y="344638"/>
                  </a:lnTo>
                  <a:cubicBezTo>
                    <a:pt x="1864629" y="379582"/>
                    <a:pt x="1874336" y="393171"/>
                    <a:pt x="1896661" y="393171"/>
                  </a:cubicBezTo>
                  <a:cubicBezTo>
                    <a:pt x="1916074" y="393171"/>
                    <a:pt x="1927722" y="381523"/>
                    <a:pt x="1928692" y="360169"/>
                  </a:cubicBezTo>
                  <a:lnTo>
                    <a:pt x="1942281" y="360169"/>
                  </a:lnTo>
                  <a:close/>
                  <a:moveTo>
                    <a:pt x="2001491" y="245631"/>
                  </a:moveTo>
                  <a:lnTo>
                    <a:pt x="1960724" y="245631"/>
                  </a:lnTo>
                  <a:lnTo>
                    <a:pt x="1960724" y="233013"/>
                  </a:lnTo>
                  <a:lnTo>
                    <a:pt x="2055848" y="233013"/>
                  </a:lnTo>
                  <a:lnTo>
                    <a:pt x="2055848" y="245631"/>
                  </a:lnTo>
                  <a:lnTo>
                    <a:pt x="2016051" y="245631"/>
                  </a:lnTo>
                  <a:lnTo>
                    <a:pt x="2016051" y="403848"/>
                  </a:lnTo>
                  <a:lnTo>
                    <a:pt x="2000521" y="403848"/>
                  </a:lnTo>
                  <a:lnTo>
                    <a:pt x="2000521" y="245631"/>
                  </a:lnTo>
                  <a:close/>
                  <a:moveTo>
                    <a:pt x="2083026" y="233013"/>
                  </a:moveTo>
                  <a:lnTo>
                    <a:pt x="2096616" y="233013"/>
                  </a:lnTo>
                  <a:lnTo>
                    <a:pt x="2096616" y="404819"/>
                  </a:lnTo>
                  <a:lnTo>
                    <a:pt x="2083026" y="404819"/>
                  </a:lnTo>
                  <a:lnTo>
                    <a:pt x="2083026" y="233013"/>
                  </a:lnTo>
                  <a:close/>
                  <a:moveTo>
                    <a:pt x="2131559" y="288340"/>
                  </a:moveTo>
                  <a:cubicBezTo>
                    <a:pt x="2131559" y="268927"/>
                    <a:pt x="2134471" y="256308"/>
                    <a:pt x="2143207" y="246602"/>
                  </a:cubicBezTo>
                  <a:cubicBezTo>
                    <a:pt x="2151943" y="236895"/>
                    <a:pt x="2163591" y="231071"/>
                    <a:pt x="2181063" y="231071"/>
                  </a:cubicBezTo>
                  <a:cubicBezTo>
                    <a:pt x="2198534" y="231071"/>
                    <a:pt x="2211153" y="236895"/>
                    <a:pt x="2219889" y="249514"/>
                  </a:cubicBezTo>
                  <a:cubicBezTo>
                    <a:pt x="2226683" y="259220"/>
                    <a:pt x="2229596" y="270868"/>
                    <a:pt x="2229596" y="288340"/>
                  </a:cubicBezTo>
                  <a:lnTo>
                    <a:pt x="2229596" y="347550"/>
                  </a:lnTo>
                  <a:cubicBezTo>
                    <a:pt x="2229596" y="367934"/>
                    <a:pt x="2226683" y="380552"/>
                    <a:pt x="2218918" y="390259"/>
                  </a:cubicBezTo>
                  <a:cubicBezTo>
                    <a:pt x="2209212" y="399965"/>
                    <a:pt x="2197564" y="405789"/>
                    <a:pt x="2180092" y="405789"/>
                  </a:cubicBezTo>
                  <a:cubicBezTo>
                    <a:pt x="2162620" y="405789"/>
                    <a:pt x="2150002" y="399965"/>
                    <a:pt x="2141266" y="387347"/>
                  </a:cubicBezTo>
                  <a:cubicBezTo>
                    <a:pt x="2134471" y="377640"/>
                    <a:pt x="2131559" y="365993"/>
                    <a:pt x="2131559" y="348521"/>
                  </a:cubicBezTo>
                  <a:lnTo>
                    <a:pt x="2131559" y="288340"/>
                  </a:lnTo>
                  <a:close/>
                  <a:moveTo>
                    <a:pt x="2216006" y="290281"/>
                  </a:moveTo>
                  <a:cubicBezTo>
                    <a:pt x="2216006" y="272810"/>
                    <a:pt x="2213094" y="263103"/>
                    <a:pt x="2207270" y="255338"/>
                  </a:cubicBezTo>
                  <a:cubicBezTo>
                    <a:pt x="2201447" y="246602"/>
                    <a:pt x="2192710" y="242719"/>
                    <a:pt x="2181063" y="242719"/>
                  </a:cubicBezTo>
                  <a:cubicBezTo>
                    <a:pt x="2167474" y="242719"/>
                    <a:pt x="2158738" y="247573"/>
                    <a:pt x="2151943" y="257279"/>
                  </a:cubicBezTo>
                  <a:cubicBezTo>
                    <a:pt x="2148061" y="265044"/>
                    <a:pt x="2146119" y="274751"/>
                    <a:pt x="2146119" y="290281"/>
                  </a:cubicBezTo>
                  <a:lnTo>
                    <a:pt x="2146119" y="346579"/>
                  </a:lnTo>
                  <a:cubicBezTo>
                    <a:pt x="2146119" y="363081"/>
                    <a:pt x="2148061" y="372787"/>
                    <a:pt x="2153884" y="381523"/>
                  </a:cubicBezTo>
                  <a:cubicBezTo>
                    <a:pt x="2160679" y="390259"/>
                    <a:pt x="2168444" y="394142"/>
                    <a:pt x="2181063" y="394142"/>
                  </a:cubicBezTo>
                  <a:cubicBezTo>
                    <a:pt x="2193681" y="394142"/>
                    <a:pt x="2202417" y="389288"/>
                    <a:pt x="2209212" y="379582"/>
                  </a:cubicBezTo>
                  <a:cubicBezTo>
                    <a:pt x="2214065" y="371816"/>
                    <a:pt x="2216006" y="362110"/>
                    <a:pt x="2216006" y="346579"/>
                  </a:cubicBezTo>
                  <a:lnTo>
                    <a:pt x="2216006" y="290281"/>
                  </a:lnTo>
                  <a:close/>
                  <a:moveTo>
                    <a:pt x="2264539" y="233013"/>
                  </a:moveTo>
                  <a:lnTo>
                    <a:pt x="2278128" y="233013"/>
                  </a:lnTo>
                  <a:lnTo>
                    <a:pt x="2350927" y="375699"/>
                  </a:lnTo>
                  <a:lnTo>
                    <a:pt x="2350927" y="233013"/>
                  </a:lnTo>
                  <a:lnTo>
                    <a:pt x="2364517" y="233013"/>
                  </a:lnTo>
                  <a:lnTo>
                    <a:pt x="2364517" y="404819"/>
                  </a:lnTo>
                  <a:lnTo>
                    <a:pt x="2351898" y="404819"/>
                  </a:lnTo>
                  <a:lnTo>
                    <a:pt x="2278128" y="259220"/>
                  </a:lnTo>
                  <a:lnTo>
                    <a:pt x="2278128" y="404819"/>
                  </a:lnTo>
                  <a:lnTo>
                    <a:pt x="2264539" y="404819"/>
                  </a:lnTo>
                  <a:lnTo>
                    <a:pt x="2264539" y="233013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B246F3B-ACDD-1EB3-E868-CB691A00DA00}"/>
                </a:ext>
              </a:extLst>
            </p:cNvPr>
            <p:cNvSpPr/>
            <p:nvPr/>
          </p:nvSpPr>
          <p:spPr>
            <a:xfrm>
              <a:off x="954618" y="455886"/>
              <a:ext cx="9706" cy="417381"/>
            </a:xfrm>
            <a:custGeom>
              <a:avLst/>
              <a:gdLst>
                <a:gd name="connsiteX0" fmla="*/ 0 w 9706"/>
                <a:gd name="connsiteY0" fmla="*/ 0 h 417381"/>
                <a:gd name="connsiteX1" fmla="*/ 0 w 9706"/>
                <a:gd name="connsiteY1" fmla="*/ 417382 h 41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06" h="417381">
                  <a:moveTo>
                    <a:pt x="0" y="0"/>
                  </a:moveTo>
                  <a:lnTo>
                    <a:pt x="0" y="417382"/>
                  </a:lnTo>
                </a:path>
              </a:pathLst>
            </a:custGeom>
            <a:noFill/>
            <a:ln w="9696" cap="flat">
              <a:solidFill>
                <a:srgbClr val="6093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" name="Graphic 2">
              <a:extLst>
                <a:ext uri="{FF2B5EF4-FFF2-40B4-BE49-F238E27FC236}">
                  <a16:creationId xmlns:a16="http://schemas.microsoft.com/office/drawing/2014/main" id="{5358B7EA-831F-0D6D-E2EB-66B406BA9F14}"/>
                </a:ext>
              </a:extLst>
            </p:cNvPr>
            <p:cNvGrpSpPr/>
            <p:nvPr/>
          </p:nvGrpSpPr>
          <p:grpSpPr>
            <a:xfrm>
              <a:off x="458614" y="389882"/>
              <a:ext cx="360113" cy="544537"/>
              <a:chOff x="458614" y="389882"/>
              <a:chExt cx="360113" cy="544537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7F8F0CF-08F1-F83E-3309-8611A5C447FC}"/>
                  </a:ext>
                </a:extLst>
              </p:cNvPr>
              <p:cNvSpPr/>
              <p:nvPr/>
            </p:nvSpPr>
            <p:spPr>
              <a:xfrm>
                <a:off x="620713" y="669430"/>
                <a:ext cx="198013" cy="170835"/>
              </a:xfrm>
              <a:custGeom>
                <a:avLst/>
                <a:gdLst>
                  <a:gd name="connsiteX0" fmla="*/ 49503 w 198013"/>
                  <a:gd name="connsiteY0" fmla="*/ 0 h 170835"/>
                  <a:gd name="connsiteX1" fmla="*/ 0 w 198013"/>
                  <a:gd name="connsiteY1" fmla="*/ 85418 h 170835"/>
                  <a:gd name="connsiteX2" fmla="*/ 49503 w 198013"/>
                  <a:gd name="connsiteY2" fmla="*/ 170835 h 170835"/>
                  <a:gd name="connsiteX3" fmla="*/ 148510 w 198013"/>
                  <a:gd name="connsiteY3" fmla="*/ 170835 h 170835"/>
                  <a:gd name="connsiteX4" fmla="*/ 198014 w 198013"/>
                  <a:gd name="connsiteY4" fmla="*/ 85418 h 170835"/>
                  <a:gd name="connsiteX5" fmla="*/ 148510 w 198013"/>
                  <a:gd name="connsiteY5" fmla="*/ 0 h 170835"/>
                  <a:gd name="connsiteX6" fmla="*/ 49503 w 198013"/>
                  <a:gd name="connsiteY6" fmla="*/ 0 h 17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013" h="170835">
                    <a:moveTo>
                      <a:pt x="49503" y="0"/>
                    </a:moveTo>
                    <a:lnTo>
                      <a:pt x="0" y="85418"/>
                    </a:lnTo>
                    <a:lnTo>
                      <a:pt x="49503" y="170835"/>
                    </a:lnTo>
                    <a:lnTo>
                      <a:pt x="148510" y="170835"/>
                    </a:lnTo>
                    <a:lnTo>
                      <a:pt x="198014" y="85418"/>
                    </a:lnTo>
                    <a:lnTo>
                      <a:pt x="148510" y="0"/>
                    </a:lnTo>
                    <a:lnTo>
                      <a:pt x="49503" y="0"/>
                    </a:lnTo>
                    <a:close/>
                  </a:path>
                </a:pathLst>
              </a:custGeom>
              <a:solidFill>
                <a:srgbClr val="96298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8649908-7563-63B8-4F99-E1654B2924D6}"/>
                  </a:ext>
                </a:extLst>
              </p:cNvPr>
              <p:cNvSpPr/>
              <p:nvPr/>
            </p:nvSpPr>
            <p:spPr>
              <a:xfrm>
                <a:off x="620713" y="484035"/>
                <a:ext cx="198013" cy="170835"/>
              </a:xfrm>
              <a:custGeom>
                <a:avLst/>
                <a:gdLst>
                  <a:gd name="connsiteX0" fmla="*/ 49503 w 198013"/>
                  <a:gd name="connsiteY0" fmla="*/ 0 h 170835"/>
                  <a:gd name="connsiteX1" fmla="*/ 0 w 198013"/>
                  <a:gd name="connsiteY1" fmla="*/ 85418 h 170835"/>
                  <a:gd name="connsiteX2" fmla="*/ 49503 w 198013"/>
                  <a:gd name="connsiteY2" fmla="*/ 170835 h 170835"/>
                  <a:gd name="connsiteX3" fmla="*/ 148510 w 198013"/>
                  <a:gd name="connsiteY3" fmla="*/ 170835 h 170835"/>
                  <a:gd name="connsiteX4" fmla="*/ 198014 w 198013"/>
                  <a:gd name="connsiteY4" fmla="*/ 85418 h 170835"/>
                  <a:gd name="connsiteX5" fmla="*/ 148510 w 198013"/>
                  <a:gd name="connsiteY5" fmla="*/ 0 h 170835"/>
                  <a:gd name="connsiteX6" fmla="*/ 49503 w 198013"/>
                  <a:gd name="connsiteY6" fmla="*/ 0 h 17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013" h="170835">
                    <a:moveTo>
                      <a:pt x="49503" y="0"/>
                    </a:moveTo>
                    <a:lnTo>
                      <a:pt x="0" y="85418"/>
                    </a:lnTo>
                    <a:lnTo>
                      <a:pt x="49503" y="170835"/>
                    </a:lnTo>
                    <a:lnTo>
                      <a:pt x="148510" y="170835"/>
                    </a:lnTo>
                    <a:lnTo>
                      <a:pt x="198014" y="85418"/>
                    </a:lnTo>
                    <a:lnTo>
                      <a:pt x="148510" y="0"/>
                    </a:lnTo>
                    <a:lnTo>
                      <a:pt x="49503" y="0"/>
                    </a:lnTo>
                    <a:close/>
                  </a:path>
                </a:pathLst>
              </a:custGeom>
              <a:solidFill>
                <a:srgbClr val="00AFA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3026542-8712-72AE-06D6-924E333C2025}"/>
                  </a:ext>
                </a:extLst>
              </p:cNvPr>
              <p:cNvSpPr/>
              <p:nvPr/>
            </p:nvSpPr>
            <p:spPr>
              <a:xfrm>
                <a:off x="458614" y="763584"/>
                <a:ext cx="197043" cy="170835"/>
              </a:xfrm>
              <a:custGeom>
                <a:avLst/>
                <a:gdLst>
                  <a:gd name="connsiteX0" fmla="*/ 49503 w 197043"/>
                  <a:gd name="connsiteY0" fmla="*/ 0 h 170835"/>
                  <a:gd name="connsiteX1" fmla="*/ 0 w 197043"/>
                  <a:gd name="connsiteY1" fmla="*/ 85418 h 170835"/>
                  <a:gd name="connsiteX2" fmla="*/ 49503 w 197043"/>
                  <a:gd name="connsiteY2" fmla="*/ 170835 h 170835"/>
                  <a:gd name="connsiteX3" fmla="*/ 147540 w 197043"/>
                  <a:gd name="connsiteY3" fmla="*/ 170835 h 170835"/>
                  <a:gd name="connsiteX4" fmla="*/ 197043 w 197043"/>
                  <a:gd name="connsiteY4" fmla="*/ 85418 h 170835"/>
                  <a:gd name="connsiteX5" fmla="*/ 147540 w 197043"/>
                  <a:gd name="connsiteY5" fmla="*/ 0 h 170835"/>
                  <a:gd name="connsiteX6" fmla="*/ 49503 w 197043"/>
                  <a:gd name="connsiteY6" fmla="*/ 0 h 17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7043" h="170835">
                    <a:moveTo>
                      <a:pt x="49503" y="0"/>
                    </a:moveTo>
                    <a:lnTo>
                      <a:pt x="0" y="85418"/>
                    </a:lnTo>
                    <a:lnTo>
                      <a:pt x="49503" y="170835"/>
                    </a:lnTo>
                    <a:lnTo>
                      <a:pt x="147540" y="170835"/>
                    </a:lnTo>
                    <a:lnTo>
                      <a:pt x="197043" y="85418"/>
                    </a:lnTo>
                    <a:lnTo>
                      <a:pt x="147540" y="0"/>
                    </a:lnTo>
                    <a:lnTo>
                      <a:pt x="49503" y="0"/>
                    </a:lnTo>
                    <a:close/>
                  </a:path>
                </a:pathLst>
              </a:custGeom>
              <a:solidFill>
                <a:srgbClr val="EB752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105E5F6-4485-4443-CCD1-7EB68F5CA1A2}"/>
                  </a:ext>
                </a:extLst>
              </p:cNvPr>
              <p:cNvSpPr/>
              <p:nvPr/>
            </p:nvSpPr>
            <p:spPr>
              <a:xfrm>
                <a:off x="458614" y="576247"/>
                <a:ext cx="197043" cy="170835"/>
              </a:xfrm>
              <a:custGeom>
                <a:avLst/>
                <a:gdLst>
                  <a:gd name="connsiteX0" fmla="*/ 49503 w 197043"/>
                  <a:gd name="connsiteY0" fmla="*/ 0 h 170835"/>
                  <a:gd name="connsiteX1" fmla="*/ 0 w 197043"/>
                  <a:gd name="connsiteY1" fmla="*/ 85418 h 170835"/>
                  <a:gd name="connsiteX2" fmla="*/ 49503 w 197043"/>
                  <a:gd name="connsiteY2" fmla="*/ 170835 h 170835"/>
                  <a:gd name="connsiteX3" fmla="*/ 147540 w 197043"/>
                  <a:gd name="connsiteY3" fmla="*/ 170835 h 170835"/>
                  <a:gd name="connsiteX4" fmla="*/ 197043 w 197043"/>
                  <a:gd name="connsiteY4" fmla="*/ 85418 h 170835"/>
                  <a:gd name="connsiteX5" fmla="*/ 147540 w 197043"/>
                  <a:gd name="connsiteY5" fmla="*/ 0 h 170835"/>
                  <a:gd name="connsiteX6" fmla="*/ 49503 w 197043"/>
                  <a:gd name="connsiteY6" fmla="*/ 0 h 17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7043" h="170835">
                    <a:moveTo>
                      <a:pt x="49503" y="0"/>
                    </a:moveTo>
                    <a:lnTo>
                      <a:pt x="0" y="85418"/>
                    </a:lnTo>
                    <a:lnTo>
                      <a:pt x="49503" y="170835"/>
                    </a:lnTo>
                    <a:lnTo>
                      <a:pt x="147540" y="170835"/>
                    </a:lnTo>
                    <a:lnTo>
                      <a:pt x="197043" y="85418"/>
                    </a:lnTo>
                    <a:lnTo>
                      <a:pt x="147540" y="0"/>
                    </a:lnTo>
                    <a:lnTo>
                      <a:pt x="49503" y="0"/>
                    </a:lnTo>
                    <a:close/>
                  </a:path>
                </a:pathLst>
              </a:custGeom>
              <a:solidFill>
                <a:srgbClr val="C1092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64FF55A-7F8F-6E31-EF04-E9B48EC11E90}"/>
                  </a:ext>
                </a:extLst>
              </p:cNvPr>
              <p:cNvSpPr/>
              <p:nvPr/>
            </p:nvSpPr>
            <p:spPr>
              <a:xfrm>
                <a:off x="458614" y="389882"/>
                <a:ext cx="197043" cy="170835"/>
              </a:xfrm>
              <a:custGeom>
                <a:avLst/>
                <a:gdLst>
                  <a:gd name="connsiteX0" fmla="*/ 49503 w 197043"/>
                  <a:gd name="connsiteY0" fmla="*/ 0 h 170835"/>
                  <a:gd name="connsiteX1" fmla="*/ 0 w 197043"/>
                  <a:gd name="connsiteY1" fmla="*/ 85418 h 170835"/>
                  <a:gd name="connsiteX2" fmla="*/ 49503 w 197043"/>
                  <a:gd name="connsiteY2" fmla="*/ 170835 h 170835"/>
                  <a:gd name="connsiteX3" fmla="*/ 147540 w 197043"/>
                  <a:gd name="connsiteY3" fmla="*/ 170835 h 170835"/>
                  <a:gd name="connsiteX4" fmla="*/ 197043 w 197043"/>
                  <a:gd name="connsiteY4" fmla="*/ 85418 h 170835"/>
                  <a:gd name="connsiteX5" fmla="*/ 147540 w 197043"/>
                  <a:gd name="connsiteY5" fmla="*/ 0 h 170835"/>
                  <a:gd name="connsiteX6" fmla="*/ 49503 w 197043"/>
                  <a:gd name="connsiteY6" fmla="*/ 0 h 17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7043" h="170835">
                    <a:moveTo>
                      <a:pt x="49503" y="0"/>
                    </a:moveTo>
                    <a:lnTo>
                      <a:pt x="0" y="85418"/>
                    </a:lnTo>
                    <a:lnTo>
                      <a:pt x="49503" y="170835"/>
                    </a:lnTo>
                    <a:lnTo>
                      <a:pt x="147540" y="170835"/>
                    </a:lnTo>
                    <a:lnTo>
                      <a:pt x="197043" y="85418"/>
                    </a:lnTo>
                    <a:lnTo>
                      <a:pt x="147540" y="0"/>
                    </a:lnTo>
                    <a:lnTo>
                      <a:pt x="49503" y="0"/>
                    </a:lnTo>
                    <a:close/>
                  </a:path>
                </a:pathLst>
              </a:custGeom>
              <a:solidFill>
                <a:srgbClr val="004F9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B7ACE04-E6D0-433A-F86C-5235EFA843AC}"/>
                </a:ext>
              </a:extLst>
            </p:cNvPr>
            <p:cNvSpPr/>
            <p:nvPr/>
          </p:nvSpPr>
          <p:spPr>
            <a:xfrm>
              <a:off x="4446929" y="424583"/>
              <a:ext cx="474879" cy="469068"/>
            </a:xfrm>
            <a:custGeom>
              <a:avLst/>
              <a:gdLst>
                <a:gd name="connsiteX0" fmla="*/ 123381 w 474879"/>
                <a:gd name="connsiteY0" fmla="*/ 123515 h 469068"/>
                <a:gd name="connsiteX1" fmla="*/ 111733 w 474879"/>
                <a:gd name="connsiteY1" fmla="*/ 113809 h 469068"/>
                <a:gd name="connsiteX2" fmla="*/ 95232 w 474879"/>
                <a:gd name="connsiteY2" fmla="*/ 130310 h 469068"/>
                <a:gd name="connsiteX3" fmla="*/ 72907 w 474879"/>
                <a:gd name="connsiteY3" fmla="*/ 203109 h 469068"/>
                <a:gd name="connsiteX4" fmla="*/ 67083 w 474879"/>
                <a:gd name="connsiteY4" fmla="*/ 212816 h 469068"/>
                <a:gd name="connsiteX5" fmla="*/ 50582 w 474879"/>
                <a:gd name="connsiteY5" fmla="*/ 225434 h 469068"/>
                <a:gd name="connsiteX6" fmla="*/ 14668 w 474879"/>
                <a:gd name="connsiteY6" fmla="*/ 294351 h 469068"/>
                <a:gd name="connsiteX7" fmla="*/ 3020 w 474879"/>
                <a:gd name="connsiteY7" fmla="*/ 306969 h 469068"/>
                <a:gd name="connsiteX8" fmla="*/ 108 w 474879"/>
                <a:gd name="connsiteY8" fmla="*/ 314735 h 469068"/>
                <a:gd name="connsiteX9" fmla="*/ 108 w 474879"/>
                <a:gd name="connsiteY9" fmla="*/ 462274 h 469068"/>
                <a:gd name="connsiteX10" fmla="*/ 6903 w 474879"/>
                <a:gd name="connsiteY10" fmla="*/ 469069 h 469068"/>
                <a:gd name="connsiteX11" fmla="*/ 466993 w 474879"/>
                <a:gd name="connsiteY11" fmla="*/ 469069 h 469068"/>
                <a:gd name="connsiteX12" fmla="*/ 474758 w 474879"/>
                <a:gd name="connsiteY12" fmla="*/ 461303 h 469068"/>
                <a:gd name="connsiteX13" fmla="*/ 474758 w 474879"/>
                <a:gd name="connsiteY13" fmla="*/ 349678 h 469068"/>
                <a:gd name="connsiteX14" fmla="*/ 465052 w 474879"/>
                <a:gd name="connsiteY14" fmla="*/ 327353 h 469068"/>
                <a:gd name="connsiteX15" fmla="*/ 464081 w 474879"/>
                <a:gd name="connsiteY15" fmla="*/ 324441 h 469068"/>
                <a:gd name="connsiteX16" fmla="*/ 425255 w 474879"/>
                <a:gd name="connsiteY16" fmla="*/ 288527 h 469068"/>
                <a:gd name="connsiteX17" fmla="*/ 411666 w 474879"/>
                <a:gd name="connsiteY17" fmla="*/ 291439 h 469068"/>
                <a:gd name="connsiteX18" fmla="*/ 373810 w 474879"/>
                <a:gd name="connsiteY18" fmla="*/ 269114 h 469068"/>
                <a:gd name="connsiteX19" fmla="*/ 344691 w 474879"/>
                <a:gd name="connsiteY19" fmla="*/ 236111 h 469068"/>
                <a:gd name="connsiteX20" fmla="*/ 337896 w 474879"/>
                <a:gd name="connsiteY20" fmla="*/ 194373 h 469068"/>
                <a:gd name="connsiteX21" fmla="*/ 289363 w 474879"/>
                <a:gd name="connsiteY21" fmla="*/ 97308 h 469068"/>
                <a:gd name="connsiteX22" fmla="*/ 271891 w 474879"/>
                <a:gd name="connsiteY22" fmla="*/ 74012 h 469068"/>
                <a:gd name="connsiteX23" fmla="*/ 250537 w 474879"/>
                <a:gd name="connsiteY23" fmla="*/ 48775 h 469068"/>
                <a:gd name="connsiteX24" fmla="*/ 246654 w 474879"/>
                <a:gd name="connsiteY24" fmla="*/ 44892 h 469068"/>
                <a:gd name="connsiteX25" fmla="*/ 188415 w 474879"/>
                <a:gd name="connsiteY25" fmla="*/ 1213 h 469068"/>
                <a:gd name="connsiteX26" fmla="*/ 178708 w 474879"/>
                <a:gd name="connsiteY26" fmla="*/ 4125 h 469068"/>
                <a:gd name="connsiteX27" fmla="*/ 151530 w 474879"/>
                <a:gd name="connsiteY27" fmla="*/ 41010 h 469068"/>
                <a:gd name="connsiteX28" fmla="*/ 144735 w 474879"/>
                <a:gd name="connsiteY28" fmla="*/ 57511 h 469068"/>
                <a:gd name="connsiteX29" fmla="*/ 141824 w 474879"/>
                <a:gd name="connsiteY29" fmla="*/ 88572 h 469068"/>
                <a:gd name="connsiteX30" fmla="*/ 124352 w 474879"/>
                <a:gd name="connsiteY30" fmla="*/ 107985 h 469068"/>
                <a:gd name="connsiteX31" fmla="*/ 122410 w 474879"/>
                <a:gd name="connsiteY31" fmla="*/ 123515 h 46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74879" h="469068">
                  <a:moveTo>
                    <a:pt x="123381" y="123515"/>
                  </a:moveTo>
                  <a:cubicBezTo>
                    <a:pt x="116587" y="123515"/>
                    <a:pt x="119499" y="111868"/>
                    <a:pt x="111733" y="113809"/>
                  </a:cubicBezTo>
                  <a:cubicBezTo>
                    <a:pt x="100086" y="117691"/>
                    <a:pt x="95232" y="122545"/>
                    <a:pt x="95232" y="130310"/>
                  </a:cubicBezTo>
                  <a:cubicBezTo>
                    <a:pt x="97173" y="157488"/>
                    <a:pt x="68054" y="174960"/>
                    <a:pt x="72907" y="203109"/>
                  </a:cubicBezTo>
                  <a:cubicBezTo>
                    <a:pt x="72907" y="207962"/>
                    <a:pt x="70966" y="210874"/>
                    <a:pt x="67083" y="212816"/>
                  </a:cubicBezTo>
                  <a:cubicBezTo>
                    <a:pt x="60289" y="216698"/>
                    <a:pt x="53494" y="218640"/>
                    <a:pt x="50582" y="225434"/>
                  </a:cubicBezTo>
                  <a:lnTo>
                    <a:pt x="14668" y="294351"/>
                  </a:lnTo>
                  <a:cubicBezTo>
                    <a:pt x="11756" y="300175"/>
                    <a:pt x="9814" y="305028"/>
                    <a:pt x="3020" y="306969"/>
                  </a:cubicBezTo>
                  <a:cubicBezTo>
                    <a:pt x="-863" y="307940"/>
                    <a:pt x="108" y="311823"/>
                    <a:pt x="108" y="314735"/>
                  </a:cubicBezTo>
                  <a:lnTo>
                    <a:pt x="108" y="462274"/>
                  </a:lnTo>
                  <a:cubicBezTo>
                    <a:pt x="108" y="468098"/>
                    <a:pt x="1079" y="469069"/>
                    <a:pt x="6903" y="469069"/>
                  </a:cubicBezTo>
                  <a:lnTo>
                    <a:pt x="466993" y="469069"/>
                  </a:lnTo>
                  <a:cubicBezTo>
                    <a:pt x="472817" y="469069"/>
                    <a:pt x="474758" y="467127"/>
                    <a:pt x="474758" y="461303"/>
                  </a:cubicBezTo>
                  <a:lnTo>
                    <a:pt x="474758" y="349678"/>
                  </a:lnTo>
                  <a:cubicBezTo>
                    <a:pt x="474758" y="340942"/>
                    <a:pt x="476700" y="331236"/>
                    <a:pt x="465052" y="327353"/>
                  </a:cubicBezTo>
                  <a:lnTo>
                    <a:pt x="464081" y="324441"/>
                  </a:lnTo>
                  <a:cubicBezTo>
                    <a:pt x="455345" y="307940"/>
                    <a:pt x="439815" y="299204"/>
                    <a:pt x="425255" y="288527"/>
                  </a:cubicBezTo>
                  <a:cubicBezTo>
                    <a:pt x="417490" y="280762"/>
                    <a:pt x="421372" y="298233"/>
                    <a:pt x="411666" y="291439"/>
                  </a:cubicBezTo>
                  <a:cubicBezTo>
                    <a:pt x="400018" y="283674"/>
                    <a:pt x="382546" y="281732"/>
                    <a:pt x="373810" y="269114"/>
                  </a:cubicBezTo>
                  <a:cubicBezTo>
                    <a:pt x="366501" y="256210"/>
                    <a:pt x="356581" y="244971"/>
                    <a:pt x="344691" y="236111"/>
                  </a:cubicBezTo>
                  <a:cubicBezTo>
                    <a:pt x="331101" y="224464"/>
                    <a:pt x="346632" y="208933"/>
                    <a:pt x="337896" y="194373"/>
                  </a:cubicBezTo>
                  <a:lnTo>
                    <a:pt x="289363" y="97308"/>
                  </a:lnTo>
                  <a:cubicBezTo>
                    <a:pt x="285480" y="87601"/>
                    <a:pt x="279657" y="79836"/>
                    <a:pt x="271891" y="74012"/>
                  </a:cubicBezTo>
                  <a:cubicBezTo>
                    <a:pt x="263156" y="67217"/>
                    <a:pt x="252478" y="61393"/>
                    <a:pt x="250537" y="48775"/>
                  </a:cubicBezTo>
                  <a:cubicBezTo>
                    <a:pt x="250537" y="46834"/>
                    <a:pt x="248596" y="45863"/>
                    <a:pt x="246654" y="44892"/>
                  </a:cubicBezTo>
                  <a:cubicBezTo>
                    <a:pt x="230279" y="26664"/>
                    <a:pt x="210498" y="11824"/>
                    <a:pt x="188415" y="1213"/>
                  </a:cubicBezTo>
                  <a:cubicBezTo>
                    <a:pt x="183562" y="-728"/>
                    <a:pt x="181621" y="-728"/>
                    <a:pt x="178708" y="4125"/>
                  </a:cubicBezTo>
                  <a:lnTo>
                    <a:pt x="151530" y="41010"/>
                  </a:lnTo>
                  <a:cubicBezTo>
                    <a:pt x="147648" y="45863"/>
                    <a:pt x="145706" y="50716"/>
                    <a:pt x="144735" y="57511"/>
                  </a:cubicBezTo>
                  <a:cubicBezTo>
                    <a:pt x="144735" y="67217"/>
                    <a:pt x="141824" y="77895"/>
                    <a:pt x="141824" y="88572"/>
                  </a:cubicBezTo>
                  <a:cubicBezTo>
                    <a:pt x="143765" y="104102"/>
                    <a:pt x="123381" y="95366"/>
                    <a:pt x="124352" y="107985"/>
                  </a:cubicBezTo>
                  <a:cubicBezTo>
                    <a:pt x="124352" y="113809"/>
                    <a:pt x="124352" y="118662"/>
                    <a:pt x="122410" y="123515"/>
                  </a:cubicBezTo>
                  <a:close/>
                </a:path>
              </a:pathLst>
            </a:custGeom>
            <a:solidFill>
              <a:srgbClr val="FEFEF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A9D831F-D365-993D-BD20-F45C1C9D34F5}"/>
                </a:ext>
              </a:extLst>
            </p:cNvPr>
            <p:cNvSpPr/>
            <p:nvPr/>
          </p:nvSpPr>
          <p:spPr>
            <a:xfrm>
              <a:off x="4447036" y="424521"/>
              <a:ext cx="475759" cy="468160"/>
            </a:xfrm>
            <a:custGeom>
              <a:avLst/>
              <a:gdLst>
                <a:gd name="connsiteX0" fmla="*/ 123273 w 475759"/>
                <a:gd name="connsiteY0" fmla="*/ 123578 h 468160"/>
                <a:gd name="connsiteX1" fmla="*/ 125214 w 475759"/>
                <a:gd name="connsiteY1" fmla="*/ 108047 h 468160"/>
                <a:gd name="connsiteX2" fmla="*/ 142686 w 475759"/>
                <a:gd name="connsiteY2" fmla="*/ 88634 h 468160"/>
                <a:gd name="connsiteX3" fmla="*/ 145598 w 475759"/>
                <a:gd name="connsiteY3" fmla="*/ 57573 h 468160"/>
                <a:gd name="connsiteX4" fmla="*/ 152393 w 475759"/>
                <a:gd name="connsiteY4" fmla="*/ 41072 h 468160"/>
                <a:gd name="connsiteX5" fmla="*/ 179571 w 475759"/>
                <a:gd name="connsiteY5" fmla="*/ 3216 h 468160"/>
                <a:gd name="connsiteX6" fmla="*/ 189278 w 475759"/>
                <a:gd name="connsiteY6" fmla="*/ 1275 h 468160"/>
                <a:gd name="connsiteX7" fmla="*/ 247517 w 475759"/>
                <a:gd name="connsiteY7" fmla="*/ 44955 h 468160"/>
                <a:gd name="connsiteX8" fmla="*/ 251400 w 475759"/>
                <a:gd name="connsiteY8" fmla="*/ 48837 h 468160"/>
                <a:gd name="connsiteX9" fmla="*/ 272754 w 475759"/>
                <a:gd name="connsiteY9" fmla="*/ 74074 h 468160"/>
                <a:gd name="connsiteX10" fmla="*/ 291197 w 475759"/>
                <a:gd name="connsiteY10" fmla="*/ 97370 h 468160"/>
                <a:gd name="connsiteX11" fmla="*/ 339729 w 475759"/>
                <a:gd name="connsiteY11" fmla="*/ 194436 h 468160"/>
                <a:gd name="connsiteX12" fmla="*/ 345553 w 475759"/>
                <a:gd name="connsiteY12" fmla="*/ 235203 h 468160"/>
                <a:gd name="connsiteX13" fmla="*/ 374673 w 475759"/>
                <a:gd name="connsiteY13" fmla="*/ 269176 h 468160"/>
                <a:gd name="connsiteX14" fmla="*/ 413499 w 475759"/>
                <a:gd name="connsiteY14" fmla="*/ 291501 h 468160"/>
                <a:gd name="connsiteX15" fmla="*/ 426118 w 475759"/>
                <a:gd name="connsiteY15" fmla="*/ 287619 h 468160"/>
                <a:gd name="connsiteX16" fmla="*/ 464944 w 475759"/>
                <a:gd name="connsiteY16" fmla="*/ 324503 h 468160"/>
                <a:gd name="connsiteX17" fmla="*/ 466885 w 475759"/>
                <a:gd name="connsiteY17" fmla="*/ 327415 h 468160"/>
                <a:gd name="connsiteX18" fmla="*/ 475621 w 475759"/>
                <a:gd name="connsiteY18" fmla="*/ 349740 h 468160"/>
                <a:gd name="connsiteX19" fmla="*/ 475621 w 475759"/>
                <a:gd name="connsiteY19" fmla="*/ 460395 h 468160"/>
                <a:gd name="connsiteX20" fmla="*/ 467856 w 475759"/>
                <a:gd name="connsiteY20" fmla="*/ 468160 h 468160"/>
                <a:gd name="connsiteX21" fmla="*/ 6795 w 475759"/>
                <a:gd name="connsiteY21" fmla="*/ 468160 h 468160"/>
                <a:gd name="connsiteX22" fmla="*/ 0 w 475759"/>
                <a:gd name="connsiteY22" fmla="*/ 461366 h 468160"/>
                <a:gd name="connsiteX23" fmla="*/ 0 w 475759"/>
                <a:gd name="connsiteY23" fmla="*/ 314797 h 468160"/>
                <a:gd name="connsiteX24" fmla="*/ 2912 w 475759"/>
                <a:gd name="connsiteY24" fmla="*/ 307032 h 468160"/>
                <a:gd name="connsiteX25" fmla="*/ 14560 w 475759"/>
                <a:gd name="connsiteY25" fmla="*/ 294413 h 468160"/>
                <a:gd name="connsiteX26" fmla="*/ 50474 w 475759"/>
                <a:gd name="connsiteY26" fmla="*/ 225497 h 468160"/>
                <a:gd name="connsiteX27" fmla="*/ 66975 w 475759"/>
                <a:gd name="connsiteY27" fmla="*/ 213849 h 468160"/>
                <a:gd name="connsiteX28" fmla="*/ 72799 w 475759"/>
                <a:gd name="connsiteY28" fmla="*/ 204142 h 468160"/>
                <a:gd name="connsiteX29" fmla="*/ 95124 w 475759"/>
                <a:gd name="connsiteY29" fmla="*/ 130372 h 468160"/>
                <a:gd name="connsiteX30" fmla="*/ 111625 w 475759"/>
                <a:gd name="connsiteY30" fmla="*/ 114842 h 468160"/>
                <a:gd name="connsiteX31" fmla="*/ 123273 w 475759"/>
                <a:gd name="connsiteY31" fmla="*/ 124548 h 4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75759" h="468160">
                  <a:moveTo>
                    <a:pt x="123273" y="123578"/>
                  </a:moveTo>
                  <a:cubicBezTo>
                    <a:pt x="126185" y="118724"/>
                    <a:pt x="125214" y="113871"/>
                    <a:pt x="125214" y="108047"/>
                  </a:cubicBezTo>
                  <a:cubicBezTo>
                    <a:pt x="125214" y="95429"/>
                    <a:pt x="144628" y="103194"/>
                    <a:pt x="142686" y="88634"/>
                  </a:cubicBezTo>
                  <a:cubicBezTo>
                    <a:pt x="142686" y="77957"/>
                    <a:pt x="144628" y="67280"/>
                    <a:pt x="145598" y="57573"/>
                  </a:cubicBezTo>
                  <a:cubicBezTo>
                    <a:pt x="145598" y="50779"/>
                    <a:pt x="148510" y="45925"/>
                    <a:pt x="152393" y="41072"/>
                  </a:cubicBezTo>
                  <a:lnTo>
                    <a:pt x="179571" y="3216"/>
                  </a:lnTo>
                  <a:cubicBezTo>
                    <a:pt x="182483" y="-666"/>
                    <a:pt x="184425" y="-666"/>
                    <a:pt x="189278" y="1275"/>
                  </a:cubicBezTo>
                  <a:cubicBezTo>
                    <a:pt x="212573" y="10982"/>
                    <a:pt x="231016" y="26512"/>
                    <a:pt x="247517" y="44955"/>
                  </a:cubicBezTo>
                  <a:cubicBezTo>
                    <a:pt x="249459" y="45925"/>
                    <a:pt x="251400" y="46896"/>
                    <a:pt x="251400" y="48837"/>
                  </a:cubicBezTo>
                  <a:cubicBezTo>
                    <a:pt x="253341" y="61456"/>
                    <a:pt x="264018" y="67280"/>
                    <a:pt x="272754" y="74074"/>
                  </a:cubicBezTo>
                  <a:cubicBezTo>
                    <a:pt x="281490" y="79898"/>
                    <a:pt x="286343" y="87663"/>
                    <a:pt x="291197" y="97370"/>
                  </a:cubicBezTo>
                  <a:cubicBezTo>
                    <a:pt x="306727" y="129402"/>
                    <a:pt x="322258" y="162404"/>
                    <a:pt x="339729" y="194436"/>
                  </a:cubicBezTo>
                  <a:cubicBezTo>
                    <a:pt x="347495" y="208995"/>
                    <a:pt x="331964" y="224526"/>
                    <a:pt x="345553" y="235203"/>
                  </a:cubicBezTo>
                  <a:cubicBezTo>
                    <a:pt x="356231" y="244910"/>
                    <a:pt x="367878" y="255587"/>
                    <a:pt x="374673" y="269176"/>
                  </a:cubicBezTo>
                  <a:cubicBezTo>
                    <a:pt x="382438" y="282765"/>
                    <a:pt x="400881" y="283736"/>
                    <a:pt x="413499" y="291501"/>
                  </a:cubicBezTo>
                  <a:cubicBezTo>
                    <a:pt x="422235" y="298296"/>
                    <a:pt x="419323" y="281795"/>
                    <a:pt x="426118" y="287619"/>
                  </a:cubicBezTo>
                  <a:cubicBezTo>
                    <a:pt x="440677" y="299266"/>
                    <a:pt x="456208" y="307032"/>
                    <a:pt x="464944" y="324503"/>
                  </a:cubicBezTo>
                  <a:cubicBezTo>
                    <a:pt x="464944" y="325474"/>
                    <a:pt x="464944" y="327415"/>
                    <a:pt x="466885" y="327415"/>
                  </a:cubicBezTo>
                  <a:cubicBezTo>
                    <a:pt x="477563" y="331298"/>
                    <a:pt x="475621" y="341005"/>
                    <a:pt x="475621" y="349740"/>
                  </a:cubicBezTo>
                  <a:lnTo>
                    <a:pt x="475621" y="460395"/>
                  </a:lnTo>
                  <a:cubicBezTo>
                    <a:pt x="475621" y="466219"/>
                    <a:pt x="474650" y="468160"/>
                    <a:pt x="467856" y="468160"/>
                  </a:cubicBezTo>
                  <a:lnTo>
                    <a:pt x="6795" y="468160"/>
                  </a:lnTo>
                  <a:cubicBezTo>
                    <a:pt x="971" y="468160"/>
                    <a:pt x="0" y="467190"/>
                    <a:pt x="0" y="461366"/>
                  </a:cubicBezTo>
                  <a:lnTo>
                    <a:pt x="0" y="314797"/>
                  </a:lnTo>
                  <a:cubicBezTo>
                    <a:pt x="0" y="311885"/>
                    <a:pt x="0" y="308002"/>
                    <a:pt x="2912" y="307032"/>
                  </a:cubicBezTo>
                  <a:cubicBezTo>
                    <a:pt x="9707" y="305090"/>
                    <a:pt x="12619" y="299266"/>
                    <a:pt x="14560" y="294413"/>
                  </a:cubicBezTo>
                  <a:lnTo>
                    <a:pt x="50474" y="225497"/>
                  </a:lnTo>
                  <a:cubicBezTo>
                    <a:pt x="54357" y="218702"/>
                    <a:pt x="60181" y="215790"/>
                    <a:pt x="66975" y="213849"/>
                  </a:cubicBezTo>
                  <a:cubicBezTo>
                    <a:pt x="70858" y="210937"/>
                    <a:pt x="73770" y="208025"/>
                    <a:pt x="72799" y="204142"/>
                  </a:cubicBezTo>
                  <a:cubicBezTo>
                    <a:pt x="67946" y="175022"/>
                    <a:pt x="97066" y="157551"/>
                    <a:pt x="95124" y="130372"/>
                  </a:cubicBezTo>
                  <a:cubicBezTo>
                    <a:pt x="95124" y="122607"/>
                    <a:pt x="99978" y="117754"/>
                    <a:pt x="111625" y="114842"/>
                  </a:cubicBezTo>
                  <a:cubicBezTo>
                    <a:pt x="119391" y="111930"/>
                    <a:pt x="116479" y="123578"/>
                    <a:pt x="123273" y="124548"/>
                  </a:cubicBezTo>
                  <a:close/>
                </a:path>
              </a:pathLst>
            </a:custGeom>
            <a:solidFill>
              <a:srgbClr val="6093B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E40A065-E1E8-DA6A-14C1-1F10F8D863E1}"/>
                </a:ext>
              </a:extLst>
            </p:cNvPr>
            <p:cNvSpPr/>
            <p:nvPr/>
          </p:nvSpPr>
          <p:spPr>
            <a:xfrm>
              <a:off x="4452860" y="434227"/>
              <a:ext cx="463002" cy="453352"/>
            </a:xfrm>
            <a:custGeom>
              <a:avLst/>
              <a:gdLst>
                <a:gd name="connsiteX0" fmla="*/ 426118 w 463002"/>
                <a:gd name="connsiteY0" fmla="*/ 450689 h 453352"/>
                <a:gd name="connsiteX1" fmla="*/ 426118 w 463002"/>
                <a:gd name="connsiteY1" fmla="*/ 452630 h 453352"/>
                <a:gd name="connsiteX2" fmla="*/ 458149 w 463002"/>
                <a:gd name="connsiteY2" fmla="*/ 452630 h 453352"/>
                <a:gd name="connsiteX3" fmla="*/ 463003 w 463002"/>
                <a:gd name="connsiteY3" fmla="*/ 446806 h 453352"/>
                <a:gd name="connsiteX4" fmla="*/ 463003 w 463002"/>
                <a:gd name="connsiteY4" fmla="*/ 333239 h 453352"/>
                <a:gd name="connsiteX5" fmla="*/ 451355 w 463002"/>
                <a:gd name="connsiteY5" fmla="*/ 317709 h 453352"/>
                <a:gd name="connsiteX6" fmla="*/ 424177 w 463002"/>
                <a:gd name="connsiteY6" fmla="*/ 290530 h 453352"/>
                <a:gd name="connsiteX7" fmla="*/ 419323 w 463002"/>
                <a:gd name="connsiteY7" fmla="*/ 288589 h 453352"/>
                <a:gd name="connsiteX8" fmla="*/ 407675 w 463002"/>
                <a:gd name="connsiteY8" fmla="*/ 289560 h 453352"/>
                <a:gd name="connsiteX9" fmla="*/ 396998 w 463002"/>
                <a:gd name="connsiteY9" fmla="*/ 289560 h 453352"/>
                <a:gd name="connsiteX10" fmla="*/ 215486 w 463002"/>
                <a:gd name="connsiteY10" fmla="*/ 392449 h 453352"/>
                <a:gd name="connsiteX11" fmla="*/ 204808 w 463002"/>
                <a:gd name="connsiteY11" fmla="*/ 395361 h 453352"/>
                <a:gd name="connsiteX12" fmla="*/ 213544 w 463002"/>
                <a:gd name="connsiteY12" fmla="*/ 385655 h 453352"/>
                <a:gd name="connsiteX13" fmla="*/ 384380 w 463002"/>
                <a:gd name="connsiteY13" fmla="*/ 290530 h 453352"/>
                <a:gd name="connsiteX14" fmla="*/ 394086 w 463002"/>
                <a:gd name="connsiteY14" fmla="*/ 284707 h 453352"/>
                <a:gd name="connsiteX15" fmla="*/ 369820 w 463002"/>
                <a:gd name="connsiteY15" fmla="*/ 284707 h 453352"/>
                <a:gd name="connsiteX16" fmla="*/ 261106 w 463002"/>
                <a:gd name="connsiteY16" fmla="*/ 343917 h 453352"/>
                <a:gd name="connsiteX17" fmla="*/ 216456 w 463002"/>
                <a:gd name="connsiteY17" fmla="*/ 369154 h 453352"/>
                <a:gd name="connsiteX18" fmla="*/ 208691 w 463002"/>
                <a:gd name="connsiteY18" fmla="*/ 369154 h 453352"/>
                <a:gd name="connsiteX19" fmla="*/ 213544 w 463002"/>
                <a:gd name="connsiteY19" fmla="*/ 363330 h 453352"/>
                <a:gd name="connsiteX20" fmla="*/ 305756 w 463002"/>
                <a:gd name="connsiteY20" fmla="*/ 311885 h 453352"/>
                <a:gd name="connsiteX21" fmla="*/ 370790 w 463002"/>
                <a:gd name="connsiteY21" fmla="*/ 275971 h 453352"/>
                <a:gd name="connsiteX22" fmla="*/ 352348 w 463002"/>
                <a:gd name="connsiteY22" fmla="*/ 271117 h 453352"/>
                <a:gd name="connsiteX23" fmla="*/ 246546 w 463002"/>
                <a:gd name="connsiteY23" fmla="*/ 329357 h 453352"/>
                <a:gd name="connsiteX24" fmla="*/ 220339 w 463002"/>
                <a:gd name="connsiteY24" fmla="*/ 337122 h 453352"/>
                <a:gd name="connsiteX25" fmla="*/ 224221 w 463002"/>
                <a:gd name="connsiteY25" fmla="*/ 335181 h 453352"/>
                <a:gd name="connsiteX26" fmla="*/ 352348 w 463002"/>
                <a:gd name="connsiteY26" fmla="*/ 263352 h 453352"/>
                <a:gd name="connsiteX27" fmla="*/ 357201 w 463002"/>
                <a:gd name="connsiteY27" fmla="*/ 255587 h 453352"/>
                <a:gd name="connsiteX28" fmla="*/ 345553 w 463002"/>
                <a:gd name="connsiteY28" fmla="*/ 252675 h 453352"/>
                <a:gd name="connsiteX29" fmla="*/ 313522 w 463002"/>
                <a:gd name="connsiteY29" fmla="*/ 270147 h 453352"/>
                <a:gd name="connsiteX30" fmla="*/ 235869 w 463002"/>
                <a:gd name="connsiteY30" fmla="*/ 313826 h 453352"/>
                <a:gd name="connsiteX31" fmla="*/ 229075 w 463002"/>
                <a:gd name="connsiteY31" fmla="*/ 313826 h 453352"/>
                <a:gd name="connsiteX32" fmla="*/ 231987 w 463002"/>
                <a:gd name="connsiteY32" fmla="*/ 308002 h 453352"/>
                <a:gd name="connsiteX33" fmla="*/ 233928 w 463002"/>
                <a:gd name="connsiteY33" fmla="*/ 306061 h 453352"/>
                <a:gd name="connsiteX34" fmla="*/ 339729 w 463002"/>
                <a:gd name="connsiteY34" fmla="*/ 247822 h 453352"/>
                <a:gd name="connsiteX35" fmla="*/ 331964 w 463002"/>
                <a:gd name="connsiteY35" fmla="*/ 238115 h 453352"/>
                <a:gd name="connsiteX36" fmla="*/ 256253 w 463002"/>
                <a:gd name="connsiteY36" fmla="*/ 280824 h 453352"/>
                <a:gd name="connsiteX37" fmla="*/ 250429 w 463002"/>
                <a:gd name="connsiteY37" fmla="*/ 280824 h 453352"/>
                <a:gd name="connsiteX38" fmla="*/ 253341 w 463002"/>
                <a:gd name="connsiteY38" fmla="*/ 275000 h 453352"/>
                <a:gd name="connsiteX39" fmla="*/ 256253 w 463002"/>
                <a:gd name="connsiteY39" fmla="*/ 273059 h 453352"/>
                <a:gd name="connsiteX40" fmla="*/ 324199 w 463002"/>
                <a:gd name="connsiteY40" fmla="*/ 234232 h 453352"/>
                <a:gd name="connsiteX41" fmla="*/ 324199 w 463002"/>
                <a:gd name="connsiteY41" fmla="*/ 221614 h 453352"/>
                <a:gd name="connsiteX42" fmla="*/ 318375 w 463002"/>
                <a:gd name="connsiteY42" fmla="*/ 222585 h 453352"/>
                <a:gd name="connsiteX43" fmla="*/ 240722 w 463002"/>
                <a:gd name="connsiteY43" fmla="*/ 265293 h 453352"/>
                <a:gd name="connsiteX44" fmla="*/ 233928 w 463002"/>
                <a:gd name="connsiteY44" fmla="*/ 265293 h 453352"/>
                <a:gd name="connsiteX45" fmla="*/ 237811 w 463002"/>
                <a:gd name="connsiteY45" fmla="*/ 259469 h 453352"/>
                <a:gd name="connsiteX46" fmla="*/ 319346 w 463002"/>
                <a:gd name="connsiteY46" fmla="*/ 214819 h 453352"/>
                <a:gd name="connsiteX47" fmla="*/ 328081 w 463002"/>
                <a:gd name="connsiteY47" fmla="*/ 195406 h 453352"/>
                <a:gd name="connsiteX48" fmla="*/ 318375 w 463002"/>
                <a:gd name="connsiteY48" fmla="*/ 200260 h 453352"/>
                <a:gd name="connsiteX49" fmla="*/ 232957 w 463002"/>
                <a:gd name="connsiteY49" fmla="*/ 246851 h 453352"/>
                <a:gd name="connsiteX50" fmla="*/ 226163 w 463002"/>
                <a:gd name="connsiteY50" fmla="*/ 246851 h 453352"/>
                <a:gd name="connsiteX51" fmla="*/ 230045 w 463002"/>
                <a:gd name="connsiteY51" fmla="*/ 241027 h 453352"/>
                <a:gd name="connsiteX52" fmla="*/ 319346 w 463002"/>
                <a:gd name="connsiteY52" fmla="*/ 192494 h 453352"/>
                <a:gd name="connsiteX53" fmla="*/ 323228 w 463002"/>
                <a:gd name="connsiteY53" fmla="*/ 181817 h 453352"/>
                <a:gd name="connsiteX54" fmla="*/ 313522 w 463002"/>
                <a:gd name="connsiteY54" fmla="*/ 180846 h 453352"/>
                <a:gd name="connsiteX55" fmla="*/ 232957 w 463002"/>
                <a:gd name="connsiteY55" fmla="*/ 224526 h 453352"/>
                <a:gd name="connsiteX56" fmla="*/ 230045 w 463002"/>
                <a:gd name="connsiteY56" fmla="*/ 218702 h 453352"/>
                <a:gd name="connsiteX57" fmla="*/ 311580 w 463002"/>
                <a:gd name="connsiteY57" fmla="*/ 174052 h 453352"/>
                <a:gd name="connsiteX58" fmla="*/ 313522 w 463002"/>
                <a:gd name="connsiteY58" fmla="*/ 163375 h 453352"/>
                <a:gd name="connsiteX59" fmla="*/ 304786 w 463002"/>
                <a:gd name="connsiteY59" fmla="*/ 163375 h 453352"/>
                <a:gd name="connsiteX60" fmla="*/ 235869 w 463002"/>
                <a:gd name="connsiteY60" fmla="*/ 201230 h 453352"/>
                <a:gd name="connsiteX61" fmla="*/ 227133 w 463002"/>
                <a:gd name="connsiteY61" fmla="*/ 201230 h 453352"/>
                <a:gd name="connsiteX62" fmla="*/ 231987 w 463002"/>
                <a:gd name="connsiteY62" fmla="*/ 195406 h 453352"/>
                <a:gd name="connsiteX63" fmla="*/ 302845 w 463002"/>
                <a:gd name="connsiteY63" fmla="*/ 156580 h 453352"/>
                <a:gd name="connsiteX64" fmla="*/ 304786 w 463002"/>
                <a:gd name="connsiteY64" fmla="*/ 145903 h 453352"/>
                <a:gd name="connsiteX65" fmla="*/ 295079 w 463002"/>
                <a:gd name="connsiteY65" fmla="*/ 144932 h 453352"/>
                <a:gd name="connsiteX66" fmla="*/ 232957 w 463002"/>
                <a:gd name="connsiteY66" fmla="*/ 179876 h 453352"/>
                <a:gd name="connsiteX67" fmla="*/ 224221 w 463002"/>
                <a:gd name="connsiteY67" fmla="*/ 179876 h 453352"/>
                <a:gd name="connsiteX68" fmla="*/ 229075 w 463002"/>
                <a:gd name="connsiteY68" fmla="*/ 174052 h 453352"/>
                <a:gd name="connsiteX69" fmla="*/ 294108 w 463002"/>
                <a:gd name="connsiteY69" fmla="*/ 138138 h 453352"/>
                <a:gd name="connsiteX70" fmla="*/ 297021 w 463002"/>
                <a:gd name="connsiteY70" fmla="*/ 128431 h 453352"/>
                <a:gd name="connsiteX71" fmla="*/ 287314 w 463002"/>
                <a:gd name="connsiteY71" fmla="*/ 126490 h 453352"/>
                <a:gd name="connsiteX72" fmla="*/ 238781 w 463002"/>
                <a:gd name="connsiteY72" fmla="*/ 153668 h 453352"/>
                <a:gd name="connsiteX73" fmla="*/ 231016 w 463002"/>
                <a:gd name="connsiteY73" fmla="*/ 153668 h 453352"/>
                <a:gd name="connsiteX74" fmla="*/ 235869 w 463002"/>
                <a:gd name="connsiteY74" fmla="*/ 147844 h 453352"/>
                <a:gd name="connsiteX75" fmla="*/ 285373 w 463002"/>
                <a:gd name="connsiteY75" fmla="*/ 120666 h 453352"/>
                <a:gd name="connsiteX76" fmla="*/ 287314 w 463002"/>
                <a:gd name="connsiteY76" fmla="*/ 109989 h 453352"/>
                <a:gd name="connsiteX77" fmla="*/ 279549 w 463002"/>
                <a:gd name="connsiteY77" fmla="*/ 109989 h 453352"/>
                <a:gd name="connsiteX78" fmla="*/ 251400 w 463002"/>
                <a:gd name="connsiteY78" fmla="*/ 124548 h 453352"/>
                <a:gd name="connsiteX79" fmla="*/ 242664 w 463002"/>
                <a:gd name="connsiteY79" fmla="*/ 125519 h 453352"/>
                <a:gd name="connsiteX80" fmla="*/ 248488 w 463002"/>
                <a:gd name="connsiteY80" fmla="*/ 118724 h 453352"/>
                <a:gd name="connsiteX81" fmla="*/ 277608 w 463002"/>
                <a:gd name="connsiteY81" fmla="*/ 102223 h 453352"/>
                <a:gd name="connsiteX82" fmla="*/ 279549 w 463002"/>
                <a:gd name="connsiteY82" fmla="*/ 92517 h 453352"/>
                <a:gd name="connsiteX83" fmla="*/ 271784 w 463002"/>
                <a:gd name="connsiteY83" fmla="*/ 91546 h 453352"/>
                <a:gd name="connsiteX84" fmla="*/ 254312 w 463002"/>
                <a:gd name="connsiteY84" fmla="*/ 101253 h 453352"/>
                <a:gd name="connsiteX85" fmla="*/ 250429 w 463002"/>
                <a:gd name="connsiteY85" fmla="*/ 95429 h 453352"/>
                <a:gd name="connsiteX86" fmla="*/ 271784 w 463002"/>
                <a:gd name="connsiteY86" fmla="*/ 78928 h 453352"/>
                <a:gd name="connsiteX87" fmla="*/ 260136 w 463002"/>
                <a:gd name="connsiteY87" fmla="*/ 75045 h 453352"/>
                <a:gd name="connsiteX88" fmla="*/ 239752 w 463002"/>
                <a:gd name="connsiteY88" fmla="*/ 86693 h 453352"/>
                <a:gd name="connsiteX89" fmla="*/ 232957 w 463002"/>
                <a:gd name="connsiteY89" fmla="*/ 86693 h 453352"/>
                <a:gd name="connsiteX90" fmla="*/ 236840 w 463002"/>
                <a:gd name="connsiteY90" fmla="*/ 79898 h 453352"/>
                <a:gd name="connsiteX91" fmla="*/ 250429 w 463002"/>
                <a:gd name="connsiteY91" fmla="*/ 73104 h 453352"/>
                <a:gd name="connsiteX92" fmla="*/ 250429 w 463002"/>
                <a:gd name="connsiteY92" fmla="*/ 61456 h 453352"/>
                <a:gd name="connsiteX93" fmla="*/ 243635 w 463002"/>
                <a:gd name="connsiteY93" fmla="*/ 61456 h 453352"/>
                <a:gd name="connsiteX94" fmla="*/ 222280 w 463002"/>
                <a:gd name="connsiteY94" fmla="*/ 70192 h 453352"/>
                <a:gd name="connsiteX95" fmla="*/ 224221 w 463002"/>
                <a:gd name="connsiteY95" fmla="*/ 64368 h 453352"/>
                <a:gd name="connsiteX96" fmla="*/ 238781 w 463002"/>
                <a:gd name="connsiteY96" fmla="*/ 56603 h 453352"/>
                <a:gd name="connsiteX97" fmla="*/ 238781 w 463002"/>
                <a:gd name="connsiteY97" fmla="*/ 44955 h 453352"/>
                <a:gd name="connsiteX98" fmla="*/ 232957 w 463002"/>
                <a:gd name="connsiteY98" fmla="*/ 44955 h 453352"/>
                <a:gd name="connsiteX99" fmla="*/ 220339 w 463002"/>
                <a:gd name="connsiteY99" fmla="*/ 51749 h 453352"/>
                <a:gd name="connsiteX100" fmla="*/ 213544 w 463002"/>
                <a:gd name="connsiteY100" fmla="*/ 51749 h 453352"/>
                <a:gd name="connsiteX101" fmla="*/ 216456 w 463002"/>
                <a:gd name="connsiteY101" fmla="*/ 46896 h 453352"/>
                <a:gd name="connsiteX102" fmla="*/ 228104 w 463002"/>
                <a:gd name="connsiteY102" fmla="*/ 40101 h 453352"/>
                <a:gd name="connsiteX103" fmla="*/ 228104 w 463002"/>
                <a:gd name="connsiteY103" fmla="*/ 33307 h 453352"/>
                <a:gd name="connsiteX104" fmla="*/ 201896 w 463002"/>
                <a:gd name="connsiteY104" fmla="*/ 36219 h 453352"/>
                <a:gd name="connsiteX105" fmla="*/ 209662 w 463002"/>
                <a:gd name="connsiteY105" fmla="*/ 28454 h 453352"/>
                <a:gd name="connsiteX106" fmla="*/ 203838 w 463002"/>
                <a:gd name="connsiteY106" fmla="*/ 16806 h 453352"/>
                <a:gd name="connsiteX107" fmla="*/ 188307 w 463002"/>
                <a:gd name="connsiteY107" fmla="*/ 20688 h 453352"/>
                <a:gd name="connsiteX108" fmla="*/ 190249 w 463002"/>
                <a:gd name="connsiteY108" fmla="*/ 15835 h 453352"/>
                <a:gd name="connsiteX109" fmla="*/ 199955 w 463002"/>
                <a:gd name="connsiteY109" fmla="*/ 10011 h 453352"/>
                <a:gd name="connsiteX110" fmla="*/ 184425 w 463002"/>
                <a:gd name="connsiteY110" fmla="*/ 1275 h 453352"/>
                <a:gd name="connsiteX111" fmla="*/ 174718 w 463002"/>
                <a:gd name="connsiteY111" fmla="*/ 3216 h 453352"/>
                <a:gd name="connsiteX112" fmla="*/ 150452 w 463002"/>
                <a:gd name="connsiteY112" fmla="*/ 38160 h 453352"/>
                <a:gd name="connsiteX113" fmla="*/ 146569 w 463002"/>
                <a:gd name="connsiteY113" fmla="*/ 45925 h 453352"/>
                <a:gd name="connsiteX114" fmla="*/ 142686 w 463002"/>
                <a:gd name="connsiteY114" fmla="*/ 85722 h 453352"/>
                <a:gd name="connsiteX115" fmla="*/ 125214 w 463002"/>
                <a:gd name="connsiteY115" fmla="*/ 105135 h 453352"/>
                <a:gd name="connsiteX116" fmla="*/ 123273 w 463002"/>
                <a:gd name="connsiteY116" fmla="*/ 140079 h 453352"/>
                <a:gd name="connsiteX117" fmla="*/ 109684 w 463002"/>
                <a:gd name="connsiteY117" fmla="*/ 119695 h 453352"/>
                <a:gd name="connsiteX118" fmla="*/ 102890 w 463002"/>
                <a:gd name="connsiteY118" fmla="*/ 113871 h 453352"/>
                <a:gd name="connsiteX119" fmla="*/ 96095 w 463002"/>
                <a:gd name="connsiteY119" fmla="*/ 123578 h 453352"/>
                <a:gd name="connsiteX120" fmla="*/ 87359 w 463002"/>
                <a:gd name="connsiteY120" fmla="*/ 150756 h 453352"/>
                <a:gd name="connsiteX121" fmla="*/ 73770 w 463002"/>
                <a:gd name="connsiteY121" fmla="*/ 198318 h 453352"/>
                <a:gd name="connsiteX122" fmla="*/ 66004 w 463002"/>
                <a:gd name="connsiteY122" fmla="*/ 208025 h 453352"/>
                <a:gd name="connsiteX123" fmla="*/ 45621 w 463002"/>
                <a:gd name="connsiteY123" fmla="*/ 229379 h 453352"/>
                <a:gd name="connsiteX124" fmla="*/ 11648 w 463002"/>
                <a:gd name="connsiteY124" fmla="*/ 293442 h 453352"/>
                <a:gd name="connsiteX125" fmla="*/ 5824 w 463002"/>
                <a:gd name="connsiteY125" fmla="*/ 300237 h 453352"/>
                <a:gd name="connsiteX126" fmla="*/ 0 w 463002"/>
                <a:gd name="connsiteY126" fmla="*/ 311885 h 453352"/>
                <a:gd name="connsiteX127" fmla="*/ 0 w 463002"/>
                <a:gd name="connsiteY127" fmla="*/ 443894 h 453352"/>
                <a:gd name="connsiteX128" fmla="*/ 9707 w 463002"/>
                <a:gd name="connsiteY128" fmla="*/ 452630 h 453352"/>
                <a:gd name="connsiteX129" fmla="*/ 155305 w 463002"/>
                <a:gd name="connsiteY129" fmla="*/ 452630 h 453352"/>
                <a:gd name="connsiteX130" fmla="*/ 186366 w 463002"/>
                <a:gd name="connsiteY130" fmla="*/ 444865 h 453352"/>
                <a:gd name="connsiteX131" fmla="*/ 386321 w 463002"/>
                <a:gd name="connsiteY131" fmla="*/ 333239 h 453352"/>
                <a:gd name="connsiteX132" fmla="*/ 404763 w 463002"/>
                <a:gd name="connsiteY132" fmla="*/ 323533 h 453352"/>
                <a:gd name="connsiteX133" fmla="*/ 413499 w 463002"/>
                <a:gd name="connsiteY133" fmla="*/ 322562 h 453352"/>
                <a:gd name="connsiteX134" fmla="*/ 407675 w 463002"/>
                <a:gd name="connsiteY134" fmla="*/ 328386 h 453352"/>
                <a:gd name="connsiteX135" fmla="*/ 197043 w 463002"/>
                <a:gd name="connsiteY135" fmla="*/ 446806 h 453352"/>
                <a:gd name="connsiteX136" fmla="*/ 189278 w 463002"/>
                <a:gd name="connsiteY136" fmla="*/ 452630 h 453352"/>
                <a:gd name="connsiteX137" fmla="*/ 396998 w 463002"/>
                <a:gd name="connsiteY137" fmla="*/ 350711 h 453352"/>
                <a:gd name="connsiteX138" fmla="*/ 404763 w 463002"/>
                <a:gd name="connsiteY138" fmla="*/ 350711 h 453352"/>
                <a:gd name="connsiteX139" fmla="*/ 399910 w 463002"/>
                <a:gd name="connsiteY139" fmla="*/ 356535 h 453352"/>
                <a:gd name="connsiteX140" fmla="*/ 280519 w 463002"/>
                <a:gd name="connsiteY140" fmla="*/ 423510 h 453352"/>
                <a:gd name="connsiteX141" fmla="*/ 231987 w 463002"/>
                <a:gd name="connsiteY141" fmla="*/ 450689 h 453352"/>
                <a:gd name="connsiteX142" fmla="*/ 266930 w 463002"/>
                <a:gd name="connsiteY142" fmla="*/ 445835 h 453352"/>
                <a:gd name="connsiteX143" fmla="*/ 377585 w 463002"/>
                <a:gd name="connsiteY143" fmla="*/ 385655 h 453352"/>
                <a:gd name="connsiteX144" fmla="*/ 380497 w 463002"/>
                <a:gd name="connsiteY144" fmla="*/ 390508 h 453352"/>
                <a:gd name="connsiteX145" fmla="*/ 302845 w 463002"/>
                <a:gd name="connsiteY145" fmla="*/ 434187 h 453352"/>
                <a:gd name="connsiteX146" fmla="*/ 273725 w 463002"/>
                <a:gd name="connsiteY146" fmla="*/ 450689 h 453352"/>
                <a:gd name="connsiteX147" fmla="*/ 305756 w 463002"/>
                <a:gd name="connsiteY147" fmla="*/ 446806 h 453352"/>
                <a:gd name="connsiteX148" fmla="*/ 361084 w 463002"/>
                <a:gd name="connsiteY148" fmla="*/ 415745 h 453352"/>
                <a:gd name="connsiteX149" fmla="*/ 408646 w 463002"/>
                <a:gd name="connsiteY149" fmla="*/ 389537 h 453352"/>
                <a:gd name="connsiteX150" fmla="*/ 415440 w 463002"/>
                <a:gd name="connsiteY150" fmla="*/ 389537 h 453352"/>
                <a:gd name="connsiteX151" fmla="*/ 411558 w 463002"/>
                <a:gd name="connsiteY151" fmla="*/ 395361 h 453352"/>
                <a:gd name="connsiteX152" fmla="*/ 407675 w 463002"/>
                <a:gd name="connsiteY152" fmla="*/ 398273 h 453352"/>
                <a:gd name="connsiteX153" fmla="*/ 320316 w 463002"/>
                <a:gd name="connsiteY153" fmla="*/ 446806 h 453352"/>
                <a:gd name="connsiteX154" fmla="*/ 313522 w 463002"/>
                <a:gd name="connsiteY154" fmla="*/ 451659 h 453352"/>
                <a:gd name="connsiteX155" fmla="*/ 348465 w 463002"/>
                <a:gd name="connsiteY155" fmla="*/ 445835 h 453352"/>
                <a:gd name="connsiteX156" fmla="*/ 411558 w 463002"/>
                <a:gd name="connsiteY156" fmla="*/ 409921 h 453352"/>
                <a:gd name="connsiteX157" fmla="*/ 418353 w 463002"/>
                <a:gd name="connsiteY157" fmla="*/ 409921 h 453352"/>
                <a:gd name="connsiteX158" fmla="*/ 414470 w 463002"/>
                <a:gd name="connsiteY158" fmla="*/ 415745 h 453352"/>
                <a:gd name="connsiteX159" fmla="*/ 360113 w 463002"/>
                <a:gd name="connsiteY159" fmla="*/ 446806 h 453352"/>
                <a:gd name="connsiteX160" fmla="*/ 352348 w 463002"/>
                <a:gd name="connsiteY160" fmla="*/ 452630 h 453352"/>
                <a:gd name="connsiteX161" fmla="*/ 403793 w 463002"/>
                <a:gd name="connsiteY161" fmla="*/ 435158 h 453352"/>
                <a:gd name="connsiteX162" fmla="*/ 406705 w 463002"/>
                <a:gd name="connsiteY162" fmla="*/ 441953 h 453352"/>
                <a:gd name="connsiteX163" fmla="*/ 388262 w 463002"/>
                <a:gd name="connsiteY163" fmla="*/ 451659 h 453352"/>
                <a:gd name="connsiteX164" fmla="*/ 417382 w 463002"/>
                <a:gd name="connsiteY164" fmla="*/ 447777 h 453352"/>
                <a:gd name="connsiteX165" fmla="*/ 427088 w 463002"/>
                <a:gd name="connsiteY165" fmla="*/ 441953 h 453352"/>
                <a:gd name="connsiteX166" fmla="*/ 431942 w 463002"/>
                <a:gd name="connsiteY166" fmla="*/ 443894 h 453352"/>
                <a:gd name="connsiteX167" fmla="*/ 430971 w 463002"/>
                <a:gd name="connsiteY167" fmla="*/ 447777 h 453352"/>
                <a:gd name="connsiteX168" fmla="*/ 425147 w 463002"/>
                <a:gd name="connsiteY168" fmla="*/ 450689 h 4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463002" h="453352">
                  <a:moveTo>
                    <a:pt x="426118" y="450689"/>
                  </a:moveTo>
                  <a:lnTo>
                    <a:pt x="426118" y="452630"/>
                  </a:lnTo>
                  <a:lnTo>
                    <a:pt x="458149" y="452630"/>
                  </a:lnTo>
                  <a:cubicBezTo>
                    <a:pt x="462032" y="452630"/>
                    <a:pt x="463003" y="449718"/>
                    <a:pt x="463003" y="446806"/>
                  </a:cubicBezTo>
                  <a:lnTo>
                    <a:pt x="463003" y="333239"/>
                  </a:lnTo>
                  <a:cubicBezTo>
                    <a:pt x="463003" y="325474"/>
                    <a:pt x="453296" y="323533"/>
                    <a:pt x="451355" y="317709"/>
                  </a:cubicBezTo>
                  <a:cubicBezTo>
                    <a:pt x="445531" y="305090"/>
                    <a:pt x="434854" y="298296"/>
                    <a:pt x="424177" y="290530"/>
                  </a:cubicBezTo>
                  <a:cubicBezTo>
                    <a:pt x="422235" y="289560"/>
                    <a:pt x="420294" y="286648"/>
                    <a:pt x="419323" y="288589"/>
                  </a:cubicBezTo>
                  <a:cubicBezTo>
                    <a:pt x="415440" y="295384"/>
                    <a:pt x="411558" y="291501"/>
                    <a:pt x="407675" y="289560"/>
                  </a:cubicBezTo>
                  <a:cubicBezTo>
                    <a:pt x="403793" y="287619"/>
                    <a:pt x="400881" y="288589"/>
                    <a:pt x="396998" y="289560"/>
                  </a:cubicBezTo>
                  <a:lnTo>
                    <a:pt x="215486" y="392449"/>
                  </a:lnTo>
                  <a:cubicBezTo>
                    <a:pt x="212573" y="393420"/>
                    <a:pt x="207720" y="400215"/>
                    <a:pt x="204808" y="395361"/>
                  </a:cubicBezTo>
                  <a:cubicBezTo>
                    <a:pt x="200926" y="388567"/>
                    <a:pt x="209662" y="387596"/>
                    <a:pt x="213544" y="385655"/>
                  </a:cubicBezTo>
                  <a:lnTo>
                    <a:pt x="384380" y="290530"/>
                  </a:lnTo>
                  <a:lnTo>
                    <a:pt x="394086" y="284707"/>
                  </a:lnTo>
                  <a:cubicBezTo>
                    <a:pt x="384380" y="278883"/>
                    <a:pt x="378556" y="278883"/>
                    <a:pt x="369820" y="284707"/>
                  </a:cubicBezTo>
                  <a:lnTo>
                    <a:pt x="261106" y="343917"/>
                  </a:lnTo>
                  <a:cubicBezTo>
                    <a:pt x="246546" y="353623"/>
                    <a:pt x="231987" y="361388"/>
                    <a:pt x="216456" y="369154"/>
                  </a:cubicBezTo>
                  <a:cubicBezTo>
                    <a:pt x="214515" y="371095"/>
                    <a:pt x="211603" y="374977"/>
                    <a:pt x="208691" y="369154"/>
                  </a:cubicBezTo>
                  <a:cubicBezTo>
                    <a:pt x="206749" y="365271"/>
                    <a:pt x="211603" y="365271"/>
                    <a:pt x="213544" y="363330"/>
                  </a:cubicBezTo>
                  <a:lnTo>
                    <a:pt x="305756" y="311885"/>
                  </a:lnTo>
                  <a:lnTo>
                    <a:pt x="370790" y="275971"/>
                  </a:lnTo>
                  <a:cubicBezTo>
                    <a:pt x="365617" y="269499"/>
                    <a:pt x="359463" y="267882"/>
                    <a:pt x="352348" y="271117"/>
                  </a:cubicBezTo>
                  <a:lnTo>
                    <a:pt x="246546" y="329357"/>
                  </a:lnTo>
                  <a:cubicBezTo>
                    <a:pt x="241693" y="332269"/>
                    <a:pt x="211603" y="353623"/>
                    <a:pt x="220339" y="337122"/>
                  </a:cubicBezTo>
                  <a:lnTo>
                    <a:pt x="224221" y="335181"/>
                  </a:lnTo>
                  <a:lnTo>
                    <a:pt x="352348" y="263352"/>
                  </a:lnTo>
                  <a:cubicBezTo>
                    <a:pt x="355260" y="261411"/>
                    <a:pt x="362054" y="261411"/>
                    <a:pt x="357201" y="255587"/>
                  </a:cubicBezTo>
                  <a:cubicBezTo>
                    <a:pt x="354289" y="251704"/>
                    <a:pt x="351377" y="248792"/>
                    <a:pt x="345553" y="252675"/>
                  </a:cubicBezTo>
                  <a:lnTo>
                    <a:pt x="313522" y="270147"/>
                  </a:lnTo>
                  <a:lnTo>
                    <a:pt x="235869" y="313826"/>
                  </a:lnTo>
                  <a:cubicBezTo>
                    <a:pt x="233928" y="314797"/>
                    <a:pt x="231016" y="317709"/>
                    <a:pt x="229075" y="313826"/>
                  </a:cubicBezTo>
                  <a:cubicBezTo>
                    <a:pt x="226163" y="309944"/>
                    <a:pt x="230045" y="308973"/>
                    <a:pt x="231987" y="308002"/>
                  </a:cubicBezTo>
                  <a:lnTo>
                    <a:pt x="233928" y="306061"/>
                  </a:lnTo>
                  <a:lnTo>
                    <a:pt x="339729" y="247822"/>
                  </a:lnTo>
                  <a:cubicBezTo>
                    <a:pt x="352348" y="243939"/>
                    <a:pt x="337788" y="231320"/>
                    <a:pt x="331964" y="238115"/>
                  </a:cubicBezTo>
                  <a:lnTo>
                    <a:pt x="256253" y="280824"/>
                  </a:lnTo>
                  <a:cubicBezTo>
                    <a:pt x="254312" y="281795"/>
                    <a:pt x="252370" y="284707"/>
                    <a:pt x="250429" y="280824"/>
                  </a:cubicBezTo>
                  <a:cubicBezTo>
                    <a:pt x="247517" y="277912"/>
                    <a:pt x="250429" y="275971"/>
                    <a:pt x="253341" y="275000"/>
                  </a:cubicBezTo>
                  <a:lnTo>
                    <a:pt x="256253" y="273059"/>
                  </a:lnTo>
                  <a:lnTo>
                    <a:pt x="324199" y="234232"/>
                  </a:lnTo>
                  <a:cubicBezTo>
                    <a:pt x="333905" y="229379"/>
                    <a:pt x="324199" y="225497"/>
                    <a:pt x="324199" y="221614"/>
                  </a:cubicBezTo>
                  <a:cubicBezTo>
                    <a:pt x="324199" y="218702"/>
                    <a:pt x="320316" y="221614"/>
                    <a:pt x="318375" y="222585"/>
                  </a:cubicBezTo>
                  <a:lnTo>
                    <a:pt x="240722" y="265293"/>
                  </a:lnTo>
                  <a:cubicBezTo>
                    <a:pt x="238781" y="266264"/>
                    <a:pt x="236840" y="270147"/>
                    <a:pt x="233928" y="265293"/>
                  </a:cubicBezTo>
                  <a:cubicBezTo>
                    <a:pt x="231016" y="261411"/>
                    <a:pt x="235869" y="260440"/>
                    <a:pt x="237811" y="259469"/>
                  </a:cubicBezTo>
                  <a:lnTo>
                    <a:pt x="319346" y="214819"/>
                  </a:lnTo>
                  <a:cubicBezTo>
                    <a:pt x="327111" y="209966"/>
                    <a:pt x="329052" y="204142"/>
                    <a:pt x="328081" y="195406"/>
                  </a:cubicBezTo>
                  <a:lnTo>
                    <a:pt x="318375" y="200260"/>
                  </a:lnTo>
                  <a:lnTo>
                    <a:pt x="232957" y="246851"/>
                  </a:lnTo>
                  <a:cubicBezTo>
                    <a:pt x="231016" y="248792"/>
                    <a:pt x="228104" y="252675"/>
                    <a:pt x="226163" y="246851"/>
                  </a:cubicBezTo>
                  <a:cubicBezTo>
                    <a:pt x="223251" y="242968"/>
                    <a:pt x="228104" y="242968"/>
                    <a:pt x="230045" y="241027"/>
                  </a:cubicBezTo>
                  <a:lnTo>
                    <a:pt x="319346" y="192494"/>
                  </a:lnTo>
                  <a:cubicBezTo>
                    <a:pt x="323228" y="189582"/>
                    <a:pt x="325170" y="187641"/>
                    <a:pt x="323228" y="181817"/>
                  </a:cubicBezTo>
                  <a:cubicBezTo>
                    <a:pt x="319346" y="175022"/>
                    <a:pt x="316434" y="178905"/>
                    <a:pt x="313522" y="180846"/>
                  </a:cubicBezTo>
                  <a:lnTo>
                    <a:pt x="232957" y="224526"/>
                  </a:lnTo>
                  <a:cubicBezTo>
                    <a:pt x="226163" y="231320"/>
                    <a:pt x="220339" y="220643"/>
                    <a:pt x="230045" y="218702"/>
                  </a:cubicBezTo>
                  <a:lnTo>
                    <a:pt x="311580" y="174052"/>
                  </a:lnTo>
                  <a:cubicBezTo>
                    <a:pt x="317404" y="170169"/>
                    <a:pt x="315463" y="168228"/>
                    <a:pt x="313522" y="163375"/>
                  </a:cubicBezTo>
                  <a:cubicBezTo>
                    <a:pt x="310610" y="157551"/>
                    <a:pt x="307698" y="160463"/>
                    <a:pt x="304786" y="163375"/>
                  </a:cubicBezTo>
                  <a:cubicBezTo>
                    <a:pt x="281490" y="175022"/>
                    <a:pt x="258194" y="188612"/>
                    <a:pt x="235869" y="201230"/>
                  </a:cubicBezTo>
                  <a:cubicBezTo>
                    <a:pt x="232957" y="202201"/>
                    <a:pt x="230045" y="206083"/>
                    <a:pt x="227133" y="201230"/>
                  </a:cubicBezTo>
                  <a:cubicBezTo>
                    <a:pt x="225192" y="196377"/>
                    <a:pt x="230045" y="196377"/>
                    <a:pt x="231987" y="195406"/>
                  </a:cubicBezTo>
                  <a:lnTo>
                    <a:pt x="302845" y="156580"/>
                  </a:lnTo>
                  <a:cubicBezTo>
                    <a:pt x="308668" y="152697"/>
                    <a:pt x="306727" y="150756"/>
                    <a:pt x="304786" y="145903"/>
                  </a:cubicBezTo>
                  <a:cubicBezTo>
                    <a:pt x="301874" y="140079"/>
                    <a:pt x="298962" y="142991"/>
                    <a:pt x="295079" y="144932"/>
                  </a:cubicBezTo>
                  <a:lnTo>
                    <a:pt x="232957" y="179876"/>
                  </a:lnTo>
                  <a:cubicBezTo>
                    <a:pt x="230045" y="181817"/>
                    <a:pt x="227133" y="185700"/>
                    <a:pt x="224221" y="179876"/>
                  </a:cubicBezTo>
                  <a:cubicBezTo>
                    <a:pt x="222280" y="175993"/>
                    <a:pt x="227133" y="175993"/>
                    <a:pt x="229075" y="174052"/>
                  </a:cubicBezTo>
                  <a:lnTo>
                    <a:pt x="294108" y="138138"/>
                  </a:lnTo>
                  <a:cubicBezTo>
                    <a:pt x="298962" y="135226"/>
                    <a:pt x="298962" y="133284"/>
                    <a:pt x="297021" y="128431"/>
                  </a:cubicBezTo>
                  <a:cubicBezTo>
                    <a:pt x="294108" y="123578"/>
                    <a:pt x="291197" y="124548"/>
                    <a:pt x="287314" y="126490"/>
                  </a:cubicBezTo>
                  <a:cubicBezTo>
                    <a:pt x="271677" y="136488"/>
                    <a:pt x="255477" y="145563"/>
                    <a:pt x="238781" y="153668"/>
                  </a:cubicBezTo>
                  <a:cubicBezTo>
                    <a:pt x="236840" y="155609"/>
                    <a:pt x="233928" y="159492"/>
                    <a:pt x="231016" y="153668"/>
                  </a:cubicBezTo>
                  <a:cubicBezTo>
                    <a:pt x="229075" y="148815"/>
                    <a:pt x="233928" y="149785"/>
                    <a:pt x="235869" y="147844"/>
                  </a:cubicBezTo>
                  <a:cubicBezTo>
                    <a:pt x="252370" y="138138"/>
                    <a:pt x="268872" y="128431"/>
                    <a:pt x="285373" y="120666"/>
                  </a:cubicBezTo>
                  <a:cubicBezTo>
                    <a:pt x="292167" y="116783"/>
                    <a:pt x="289255" y="113871"/>
                    <a:pt x="287314" y="109989"/>
                  </a:cubicBezTo>
                  <a:cubicBezTo>
                    <a:pt x="285373" y="104165"/>
                    <a:pt x="282461" y="108047"/>
                    <a:pt x="279549" y="109989"/>
                  </a:cubicBezTo>
                  <a:cubicBezTo>
                    <a:pt x="269842" y="113871"/>
                    <a:pt x="261106" y="119695"/>
                    <a:pt x="251400" y="124548"/>
                  </a:cubicBezTo>
                  <a:cubicBezTo>
                    <a:pt x="249459" y="125519"/>
                    <a:pt x="246546" y="131343"/>
                    <a:pt x="242664" y="125519"/>
                  </a:cubicBezTo>
                  <a:cubicBezTo>
                    <a:pt x="239752" y="120666"/>
                    <a:pt x="245576" y="120666"/>
                    <a:pt x="248488" y="118724"/>
                  </a:cubicBezTo>
                  <a:lnTo>
                    <a:pt x="277608" y="102223"/>
                  </a:lnTo>
                  <a:cubicBezTo>
                    <a:pt x="282461" y="99311"/>
                    <a:pt x="280519" y="96399"/>
                    <a:pt x="279549" y="92517"/>
                  </a:cubicBezTo>
                  <a:cubicBezTo>
                    <a:pt x="277608" y="88634"/>
                    <a:pt x="274695" y="88634"/>
                    <a:pt x="271784" y="91546"/>
                  </a:cubicBezTo>
                  <a:lnTo>
                    <a:pt x="254312" y="101253"/>
                  </a:lnTo>
                  <a:cubicBezTo>
                    <a:pt x="247517" y="108047"/>
                    <a:pt x="240722" y="97370"/>
                    <a:pt x="250429" y="95429"/>
                  </a:cubicBezTo>
                  <a:cubicBezTo>
                    <a:pt x="254312" y="90575"/>
                    <a:pt x="275666" y="85722"/>
                    <a:pt x="271784" y="78928"/>
                  </a:cubicBezTo>
                  <a:cubicBezTo>
                    <a:pt x="268872" y="76016"/>
                    <a:pt x="265960" y="71162"/>
                    <a:pt x="260136" y="75045"/>
                  </a:cubicBezTo>
                  <a:lnTo>
                    <a:pt x="239752" y="86693"/>
                  </a:lnTo>
                  <a:cubicBezTo>
                    <a:pt x="236840" y="87663"/>
                    <a:pt x="234899" y="89605"/>
                    <a:pt x="232957" y="86693"/>
                  </a:cubicBezTo>
                  <a:cubicBezTo>
                    <a:pt x="231016" y="81840"/>
                    <a:pt x="233928" y="81840"/>
                    <a:pt x="236840" y="79898"/>
                  </a:cubicBezTo>
                  <a:lnTo>
                    <a:pt x="250429" y="73104"/>
                  </a:lnTo>
                  <a:cubicBezTo>
                    <a:pt x="259165" y="68250"/>
                    <a:pt x="259165" y="66309"/>
                    <a:pt x="250429" y="61456"/>
                  </a:cubicBezTo>
                  <a:cubicBezTo>
                    <a:pt x="247517" y="59514"/>
                    <a:pt x="245576" y="60485"/>
                    <a:pt x="243635" y="61456"/>
                  </a:cubicBezTo>
                  <a:cubicBezTo>
                    <a:pt x="236840" y="63397"/>
                    <a:pt x="228104" y="75045"/>
                    <a:pt x="222280" y="70192"/>
                  </a:cubicBezTo>
                  <a:cubicBezTo>
                    <a:pt x="220339" y="67280"/>
                    <a:pt x="222280" y="65338"/>
                    <a:pt x="224221" y="64368"/>
                  </a:cubicBezTo>
                  <a:lnTo>
                    <a:pt x="238781" y="56603"/>
                  </a:lnTo>
                  <a:cubicBezTo>
                    <a:pt x="244605" y="52720"/>
                    <a:pt x="240722" y="48837"/>
                    <a:pt x="238781" y="44955"/>
                  </a:cubicBezTo>
                  <a:cubicBezTo>
                    <a:pt x="237811" y="40101"/>
                    <a:pt x="234899" y="44955"/>
                    <a:pt x="232957" y="44955"/>
                  </a:cubicBezTo>
                  <a:lnTo>
                    <a:pt x="220339" y="51749"/>
                  </a:lnTo>
                  <a:cubicBezTo>
                    <a:pt x="218397" y="53691"/>
                    <a:pt x="216456" y="55632"/>
                    <a:pt x="213544" y="51749"/>
                  </a:cubicBezTo>
                  <a:cubicBezTo>
                    <a:pt x="211603" y="48837"/>
                    <a:pt x="213544" y="47867"/>
                    <a:pt x="216456" y="46896"/>
                  </a:cubicBezTo>
                  <a:lnTo>
                    <a:pt x="228104" y="40101"/>
                  </a:lnTo>
                  <a:cubicBezTo>
                    <a:pt x="231987" y="38160"/>
                    <a:pt x="231016" y="36219"/>
                    <a:pt x="228104" y="33307"/>
                  </a:cubicBezTo>
                  <a:cubicBezTo>
                    <a:pt x="220339" y="20688"/>
                    <a:pt x="208691" y="43013"/>
                    <a:pt x="201896" y="36219"/>
                  </a:cubicBezTo>
                  <a:cubicBezTo>
                    <a:pt x="198014" y="30395"/>
                    <a:pt x="206749" y="30395"/>
                    <a:pt x="209662" y="28454"/>
                  </a:cubicBezTo>
                  <a:cubicBezTo>
                    <a:pt x="221309" y="23600"/>
                    <a:pt x="210632" y="12923"/>
                    <a:pt x="203838" y="16806"/>
                  </a:cubicBezTo>
                  <a:cubicBezTo>
                    <a:pt x="198984" y="17776"/>
                    <a:pt x="192190" y="26512"/>
                    <a:pt x="188307" y="20688"/>
                  </a:cubicBezTo>
                  <a:cubicBezTo>
                    <a:pt x="186366" y="17776"/>
                    <a:pt x="188307" y="16806"/>
                    <a:pt x="190249" y="15835"/>
                  </a:cubicBezTo>
                  <a:lnTo>
                    <a:pt x="199955" y="10011"/>
                  </a:lnTo>
                  <a:lnTo>
                    <a:pt x="184425" y="1275"/>
                  </a:lnTo>
                  <a:cubicBezTo>
                    <a:pt x="180542" y="-666"/>
                    <a:pt x="178601" y="-666"/>
                    <a:pt x="174718" y="3216"/>
                  </a:cubicBezTo>
                  <a:lnTo>
                    <a:pt x="150452" y="38160"/>
                  </a:lnTo>
                  <a:lnTo>
                    <a:pt x="146569" y="45925"/>
                  </a:lnTo>
                  <a:lnTo>
                    <a:pt x="142686" y="85722"/>
                  </a:lnTo>
                  <a:cubicBezTo>
                    <a:pt x="142686" y="99311"/>
                    <a:pt x="125214" y="91546"/>
                    <a:pt x="125214" y="105135"/>
                  </a:cubicBezTo>
                  <a:lnTo>
                    <a:pt x="123273" y="140079"/>
                  </a:lnTo>
                  <a:lnTo>
                    <a:pt x="109684" y="119695"/>
                  </a:lnTo>
                  <a:cubicBezTo>
                    <a:pt x="107743" y="116783"/>
                    <a:pt x="107743" y="112901"/>
                    <a:pt x="102890" y="113871"/>
                  </a:cubicBezTo>
                  <a:cubicBezTo>
                    <a:pt x="98036" y="115812"/>
                    <a:pt x="95124" y="118724"/>
                    <a:pt x="96095" y="123578"/>
                  </a:cubicBezTo>
                  <a:cubicBezTo>
                    <a:pt x="98036" y="133284"/>
                    <a:pt x="93183" y="142991"/>
                    <a:pt x="87359" y="150756"/>
                  </a:cubicBezTo>
                  <a:cubicBezTo>
                    <a:pt x="77420" y="164538"/>
                    <a:pt x="72605" y="181364"/>
                    <a:pt x="73770" y="198318"/>
                  </a:cubicBezTo>
                  <a:cubicBezTo>
                    <a:pt x="73770" y="204142"/>
                    <a:pt x="71828" y="207054"/>
                    <a:pt x="66004" y="208025"/>
                  </a:cubicBezTo>
                  <a:cubicBezTo>
                    <a:pt x="56298" y="211907"/>
                    <a:pt x="49503" y="219673"/>
                    <a:pt x="45621" y="229379"/>
                  </a:cubicBezTo>
                  <a:lnTo>
                    <a:pt x="11648" y="293442"/>
                  </a:lnTo>
                  <a:cubicBezTo>
                    <a:pt x="10677" y="296354"/>
                    <a:pt x="9707" y="299266"/>
                    <a:pt x="5824" y="300237"/>
                  </a:cubicBezTo>
                  <a:cubicBezTo>
                    <a:pt x="0" y="302178"/>
                    <a:pt x="0" y="306061"/>
                    <a:pt x="0" y="311885"/>
                  </a:cubicBezTo>
                  <a:lnTo>
                    <a:pt x="0" y="443894"/>
                  </a:lnTo>
                  <a:cubicBezTo>
                    <a:pt x="0" y="451659"/>
                    <a:pt x="1941" y="452630"/>
                    <a:pt x="9707" y="452630"/>
                  </a:cubicBezTo>
                  <a:lnTo>
                    <a:pt x="155305" y="452630"/>
                  </a:lnTo>
                  <a:cubicBezTo>
                    <a:pt x="166176" y="452994"/>
                    <a:pt x="176941" y="450304"/>
                    <a:pt x="186366" y="444865"/>
                  </a:cubicBezTo>
                  <a:cubicBezTo>
                    <a:pt x="252370" y="406038"/>
                    <a:pt x="319346" y="370124"/>
                    <a:pt x="386321" y="333239"/>
                  </a:cubicBezTo>
                  <a:lnTo>
                    <a:pt x="404763" y="323533"/>
                  </a:lnTo>
                  <a:cubicBezTo>
                    <a:pt x="406705" y="321591"/>
                    <a:pt x="410587" y="316738"/>
                    <a:pt x="413499" y="322562"/>
                  </a:cubicBezTo>
                  <a:cubicBezTo>
                    <a:pt x="416411" y="327415"/>
                    <a:pt x="409617" y="326445"/>
                    <a:pt x="407675" y="328386"/>
                  </a:cubicBezTo>
                  <a:lnTo>
                    <a:pt x="197043" y="446806"/>
                  </a:lnTo>
                  <a:cubicBezTo>
                    <a:pt x="194131" y="447777"/>
                    <a:pt x="191219" y="448747"/>
                    <a:pt x="189278" y="452630"/>
                  </a:cubicBezTo>
                  <a:cubicBezTo>
                    <a:pt x="264018" y="442923"/>
                    <a:pt x="327111" y="380801"/>
                    <a:pt x="396998" y="350711"/>
                  </a:cubicBezTo>
                  <a:cubicBezTo>
                    <a:pt x="398939" y="349740"/>
                    <a:pt x="401851" y="346828"/>
                    <a:pt x="404763" y="350711"/>
                  </a:cubicBezTo>
                  <a:cubicBezTo>
                    <a:pt x="406705" y="355564"/>
                    <a:pt x="401851" y="355564"/>
                    <a:pt x="399910" y="356535"/>
                  </a:cubicBezTo>
                  <a:lnTo>
                    <a:pt x="280519" y="423510"/>
                  </a:lnTo>
                  <a:lnTo>
                    <a:pt x="231987" y="450689"/>
                  </a:lnTo>
                  <a:cubicBezTo>
                    <a:pt x="243635" y="452630"/>
                    <a:pt x="255282" y="452630"/>
                    <a:pt x="266930" y="445835"/>
                  </a:cubicBezTo>
                  <a:lnTo>
                    <a:pt x="377585" y="385655"/>
                  </a:lnTo>
                  <a:cubicBezTo>
                    <a:pt x="383409" y="377889"/>
                    <a:pt x="390204" y="389537"/>
                    <a:pt x="380497" y="390508"/>
                  </a:cubicBezTo>
                  <a:lnTo>
                    <a:pt x="302845" y="434187"/>
                  </a:lnTo>
                  <a:lnTo>
                    <a:pt x="273725" y="450689"/>
                  </a:lnTo>
                  <a:cubicBezTo>
                    <a:pt x="284402" y="452630"/>
                    <a:pt x="295079" y="453601"/>
                    <a:pt x="305756" y="446806"/>
                  </a:cubicBezTo>
                  <a:lnTo>
                    <a:pt x="361084" y="415745"/>
                  </a:lnTo>
                  <a:lnTo>
                    <a:pt x="408646" y="389537"/>
                  </a:lnTo>
                  <a:cubicBezTo>
                    <a:pt x="410587" y="388567"/>
                    <a:pt x="412529" y="385655"/>
                    <a:pt x="415440" y="389537"/>
                  </a:cubicBezTo>
                  <a:cubicBezTo>
                    <a:pt x="417382" y="394391"/>
                    <a:pt x="413499" y="394391"/>
                    <a:pt x="411558" y="395361"/>
                  </a:cubicBezTo>
                  <a:lnTo>
                    <a:pt x="407675" y="398273"/>
                  </a:lnTo>
                  <a:lnTo>
                    <a:pt x="320316" y="446806"/>
                  </a:lnTo>
                  <a:cubicBezTo>
                    <a:pt x="317404" y="448747"/>
                    <a:pt x="314492" y="448747"/>
                    <a:pt x="313522" y="451659"/>
                  </a:cubicBezTo>
                  <a:cubicBezTo>
                    <a:pt x="326140" y="453601"/>
                    <a:pt x="336818" y="451659"/>
                    <a:pt x="348465" y="445835"/>
                  </a:cubicBezTo>
                  <a:lnTo>
                    <a:pt x="411558" y="409921"/>
                  </a:lnTo>
                  <a:cubicBezTo>
                    <a:pt x="413499" y="408950"/>
                    <a:pt x="415440" y="405068"/>
                    <a:pt x="418353" y="409921"/>
                  </a:cubicBezTo>
                  <a:cubicBezTo>
                    <a:pt x="421264" y="413804"/>
                    <a:pt x="417382" y="414774"/>
                    <a:pt x="414470" y="415745"/>
                  </a:cubicBezTo>
                  <a:lnTo>
                    <a:pt x="360113" y="446806"/>
                  </a:lnTo>
                  <a:cubicBezTo>
                    <a:pt x="357201" y="447777"/>
                    <a:pt x="354289" y="448747"/>
                    <a:pt x="352348" y="452630"/>
                  </a:cubicBezTo>
                  <a:cubicBezTo>
                    <a:pt x="372732" y="456513"/>
                    <a:pt x="387291" y="443894"/>
                    <a:pt x="403793" y="435158"/>
                  </a:cubicBezTo>
                  <a:cubicBezTo>
                    <a:pt x="408646" y="431275"/>
                    <a:pt x="413499" y="440011"/>
                    <a:pt x="406705" y="441953"/>
                  </a:cubicBezTo>
                  <a:lnTo>
                    <a:pt x="388262" y="451659"/>
                  </a:lnTo>
                  <a:cubicBezTo>
                    <a:pt x="399910" y="453601"/>
                    <a:pt x="408646" y="453601"/>
                    <a:pt x="417382" y="447777"/>
                  </a:cubicBezTo>
                  <a:cubicBezTo>
                    <a:pt x="420294" y="444865"/>
                    <a:pt x="424177" y="443894"/>
                    <a:pt x="427088" y="441953"/>
                  </a:cubicBezTo>
                  <a:cubicBezTo>
                    <a:pt x="430000" y="440011"/>
                    <a:pt x="430971" y="441953"/>
                    <a:pt x="431942" y="443894"/>
                  </a:cubicBezTo>
                  <a:cubicBezTo>
                    <a:pt x="431942" y="444865"/>
                    <a:pt x="432912" y="446806"/>
                    <a:pt x="430971" y="447777"/>
                  </a:cubicBezTo>
                  <a:lnTo>
                    <a:pt x="425147" y="450689"/>
                  </a:lnTo>
                  <a:close/>
                </a:path>
              </a:pathLst>
            </a:custGeom>
            <a:solidFill>
              <a:srgbClr val="486EA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C58192-4C81-1D22-5A15-ED6BC690F932}"/>
                </a:ext>
              </a:extLst>
            </p:cNvPr>
            <p:cNvSpPr/>
            <p:nvPr/>
          </p:nvSpPr>
          <p:spPr>
            <a:xfrm>
              <a:off x="4452860" y="433256"/>
              <a:ext cx="463070" cy="453767"/>
            </a:xfrm>
            <a:custGeom>
              <a:avLst/>
              <a:gdLst>
                <a:gd name="connsiteX0" fmla="*/ 426118 w 463070"/>
                <a:gd name="connsiteY0" fmla="*/ 451659 h 453767"/>
                <a:gd name="connsiteX1" fmla="*/ 431942 w 463070"/>
                <a:gd name="connsiteY1" fmla="*/ 448747 h 453767"/>
                <a:gd name="connsiteX2" fmla="*/ 431942 w 463070"/>
                <a:gd name="connsiteY2" fmla="*/ 443894 h 453767"/>
                <a:gd name="connsiteX3" fmla="*/ 428059 w 463070"/>
                <a:gd name="connsiteY3" fmla="*/ 442923 h 453767"/>
                <a:gd name="connsiteX4" fmla="*/ 418353 w 463070"/>
                <a:gd name="connsiteY4" fmla="*/ 448747 h 453767"/>
                <a:gd name="connsiteX5" fmla="*/ 389233 w 463070"/>
                <a:gd name="connsiteY5" fmla="*/ 452630 h 453767"/>
                <a:gd name="connsiteX6" fmla="*/ 408646 w 463070"/>
                <a:gd name="connsiteY6" fmla="*/ 442923 h 453767"/>
                <a:gd name="connsiteX7" fmla="*/ 404763 w 463070"/>
                <a:gd name="connsiteY7" fmla="*/ 436129 h 453767"/>
                <a:gd name="connsiteX8" fmla="*/ 353319 w 463070"/>
                <a:gd name="connsiteY8" fmla="*/ 452630 h 453767"/>
                <a:gd name="connsiteX9" fmla="*/ 361084 w 463070"/>
                <a:gd name="connsiteY9" fmla="*/ 446806 h 453767"/>
                <a:gd name="connsiteX10" fmla="*/ 415440 w 463070"/>
                <a:gd name="connsiteY10" fmla="*/ 416716 h 453767"/>
                <a:gd name="connsiteX11" fmla="*/ 419323 w 463070"/>
                <a:gd name="connsiteY11" fmla="*/ 409921 h 453767"/>
                <a:gd name="connsiteX12" fmla="*/ 412529 w 463070"/>
                <a:gd name="connsiteY12" fmla="*/ 409921 h 453767"/>
                <a:gd name="connsiteX13" fmla="*/ 348465 w 463070"/>
                <a:gd name="connsiteY13" fmla="*/ 445835 h 453767"/>
                <a:gd name="connsiteX14" fmla="*/ 314492 w 463070"/>
                <a:gd name="connsiteY14" fmla="*/ 452630 h 453767"/>
                <a:gd name="connsiteX15" fmla="*/ 320316 w 463070"/>
                <a:gd name="connsiteY15" fmla="*/ 447777 h 453767"/>
                <a:gd name="connsiteX16" fmla="*/ 407675 w 463070"/>
                <a:gd name="connsiteY16" fmla="*/ 399244 h 453767"/>
                <a:gd name="connsiteX17" fmla="*/ 412529 w 463070"/>
                <a:gd name="connsiteY17" fmla="*/ 396332 h 453767"/>
                <a:gd name="connsiteX18" fmla="*/ 416411 w 463070"/>
                <a:gd name="connsiteY18" fmla="*/ 390508 h 453767"/>
                <a:gd name="connsiteX19" fmla="*/ 409617 w 463070"/>
                <a:gd name="connsiteY19" fmla="*/ 390508 h 453767"/>
                <a:gd name="connsiteX20" fmla="*/ 361084 w 463070"/>
                <a:gd name="connsiteY20" fmla="*/ 416716 h 453767"/>
                <a:gd name="connsiteX21" fmla="*/ 306727 w 463070"/>
                <a:gd name="connsiteY21" fmla="*/ 447777 h 453767"/>
                <a:gd name="connsiteX22" fmla="*/ 273725 w 463070"/>
                <a:gd name="connsiteY22" fmla="*/ 451659 h 453767"/>
                <a:gd name="connsiteX23" fmla="*/ 302845 w 463070"/>
                <a:gd name="connsiteY23" fmla="*/ 435158 h 453767"/>
                <a:gd name="connsiteX24" fmla="*/ 380497 w 463070"/>
                <a:gd name="connsiteY24" fmla="*/ 391479 h 453767"/>
                <a:gd name="connsiteX25" fmla="*/ 377585 w 463070"/>
                <a:gd name="connsiteY25" fmla="*/ 385655 h 453767"/>
                <a:gd name="connsiteX26" fmla="*/ 267901 w 463070"/>
                <a:gd name="connsiteY26" fmla="*/ 446806 h 453767"/>
                <a:gd name="connsiteX27" fmla="*/ 231987 w 463070"/>
                <a:gd name="connsiteY27" fmla="*/ 451659 h 453767"/>
                <a:gd name="connsiteX28" fmla="*/ 280519 w 463070"/>
                <a:gd name="connsiteY28" fmla="*/ 424481 h 453767"/>
                <a:gd name="connsiteX29" fmla="*/ 400881 w 463070"/>
                <a:gd name="connsiteY29" fmla="*/ 357506 h 453767"/>
                <a:gd name="connsiteX30" fmla="*/ 404763 w 463070"/>
                <a:gd name="connsiteY30" fmla="*/ 351682 h 453767"/>
                <a:gd name="connsiteX31" fmla="*/ 396998 w 463070"/>
                <a:gd name="connsiteY31" fmla="*/ 351682 h 453767"/>
                <a:gd name="connsiteX32" fmla="*/ 190249 w 463070"/>
                <a:gd name="connsiteY32" fmla="*/ 453601 h 453767"/>
                <a:gd name="connsiteX33" fmla="*/ 197043 w 463070"/>
                <a:gd name="connsiteY33" fmla="*/ 447777 h 453767"/>
                <a:gd name="connsiteX34" fmla="*/ 408646 w 463070"/>
                <a:gd name="connsiteY34" fmla="*/ 329357 h 453767"/>
                <a:gd name="connsiteX35" fmla="*/ 413499 w 463070"/>
                <a:gd name="connsiteY35" fmla="*/ 322562 h 453767"/>
                <a:gd name="connsiteX36" fmla="*/ 404763 w 463070"/>
                <a:gd name="connsiteY36" fmla="*/ 323533 h 453767"/>
                <a:gd name="connsiteX37" fmla="*/ 386321 w 463070"/>
                <a:gd name="connsiteY37" fmla="*/ 333239 h 453767"/>
                <a:gd name="connsiteX38" fmla="*/ 187336 w 463070"/>
                <a:gd name="connsiteY38" fmla="*/ 445835 h 453767"/>
                <a:gd name="connsiteX39" fmla="*/ 155305 w 463070"/>
                <a:gd name="connsiteY39" fmla="*/ 452630 h 453767"/>
                <a:gd name="connsiteX40" fmla="*/ 9707 w 463070"/>
                <a:gd name="connsiteY40" fmla="*/ 452630 h 453767"/>
                <a:gd name="connsiteX41" fmla="*/ 0 w 463070"/>
                <a:gd name="connsiteY41" fmla="*/ 443894 h 453767"/>
                <a:gd name="connsiteX42" fmla="*/ 0 w 463070"/>
                <a:gd name="connsiteY42" fmla="*/ 311885 h 453767"/>
                <a:gd name="connsiteX43" fmla="*/ 6795 w 463070"/>
                <a:gd name="connsiteY43" fmla="*/ 301208 h 453767"/>
                <a:gd name="connsiteX44" fmla="*/ 12618 w 463070"/>
                <a:gd name="connsiteY44" fmla="*/ 294413 h 453767"/>
                <a:gd name="connsiteX45" fmla="*/ 45621 w 463070"/>
                <a:gd name="connsiteY45" fmla="*/ 229379 h 453767"/>
                <a:gd name="connsiteX46" fmla="*/ 66975 w 463070"/>
                <a:gd name="connsiteY46" fmla="*/ 209966 h 453767"/>
                <a:gd name="connsiteX47" fmla="*/ 73770 w 463070"/>
                <a:gd name="connsiteY47" fmla="*/ 198318 h 453767"/>
                <a:gd name="connsiteX48" fmla="*/ 88330 w 463070"/>
                <a:gd name="connsiteY48" fmla="*/ 150756 h 453767"/>
                <a:gd name="connsiteX49" fmla="*/ 97066 w 463070"/>
                <a:gd name="connsiteY49" fmla="*/ 124548 h 453767"/>
                <a:gd name="connsiteX50" fmla="*/ 102890 w 463070"/>
                <a:gd name="connsiteY50" fmla="*/ 114842 h 453767"/>
                <a:gd name="connsiteX51" fmla="*/ 110655 w 463070"/>
                <a:gd name="connsiteY51" fmla="*/ 119695 h 453767"/>
                <a:gd name="connsiteX52" fmla="*/ 123273 w 463070"/>
                <a:gd name="connsiteY52" fmla="*/ 141050 h 453767"/>
                <a:gd name="connsiteX53" fmla="*/ 126185 w 463070"/>
                <a:gd name="connsiteY53" fmla="*/ 105135 h 453767"/>
                <a:gd name="connsiteX54" fmla="*/ 142686 w 463070"/>
                <a:gd name="connsiteY54" fmla="*/ 86693 h 453767"/>
                <a:gd name="connsiteX55" fmla="*/ 147540 w 463070"/>
                <a:gd name="connsiteY55" fmla="*/ 46896 h 453767"/>
                <a:gd name="connsiteX56" fmla="*/ 150452 w 463070"/>
                <a:gd name="connsiteY56" fmla="*/ 38160 h 453767"/>
                <a:gd name="connsiteX57" fmla="*/ 175689 w 463070"/>
                <a:gd name="connsiteY57" fmla="*/ 3216 h 453767"/>
                <a:gd name="connsiteX58" fmla="*/ 185395 w 463070"/>
                <a:gd name="connsiteY58" fmla="*/ 1275 h 453767"/>
                <a:gd name="connsiteX59" fmla="*/ 200926 w 463070"/>
                <a:gd name="connsiteY59" fmla="*/ 10982 h 453767"/>
                <a:gd name="connsiteX60" fmla="*/ 191219 w 463070"/>
                <a:gd name="connsiteY60" fmla="*/ 15835 h 453767"/>
                <a:gd name="connsiteX61" fmla="*/ 188307 w 463070"/>
                <a:gd name="connsiteY61" fmla="*/ 20688 h 453767"/>
                <a:gd name="connsiteX62" fmla="*/ 204808 w 463070"/>
                <a:gd name="connsiteY62" fmla="*/ 15835 h 453767"/>
                <a:gd name="connsiteX63" fmla="*/ 210632 w 463070"/>
                <a:gd name="connsiteY63" fmla="*/ 27483 h 453767"/>
                <a:gd name="connsiteX64" fmla="*/ 202867 w 463070"/>
                <a:gd name="connsiteY64" fmla="*/ 37189 h 453767"/>
                <a:gd name="connsiteX65" fmla="*/ 229075 w 463070"/>
                <a:gd name="connsiteY65" fmla="*/ 33307 h 453767"/>
                <a:gd name="connsiteX66" fmla="*/ 229075 w 463070"/>
                <a:gd name="connsiteY66" fmla="*/ 40101 h 453767"/>
                <a:gd name="connsiteX67" fmla="*/ 217427 w 463070"/>
                <a:gd name="connsiteY67" fmla="*/ 45925 h 453767"/>
                <a:gd name="connsiteX68" fmla="*/ 214515 w 463070"/>
                <a:gd name="connsiteY68" fmla="*/ 51749 h 453767"/>
                <a:gd name="connsiteX69" fmla="*/ 220339 w 463070"/>
                <a:gd name="connsiteY69" fmla="*/ 51749 h 453767"/>
                <a:gd name="connsiteX70" fmla="*/ 232957 w 463070"/>
                <a:gd name="connsiteY70" fmla="*/ 44955 h 453767"/>
                <a:gd name="connsiteX71" fmla="*/ 239752 w 463070"/>
                <a:gd name="connsiteY71" fmla="*/ 44955 h 453767"/>
                <a:gd name="connsiteX72" fmla="*/ 239752 w 463070"/>
                <a:gd name="connsiteY72" fmla="*/ 55632 h 453767"/>
                <a:gd name="connsiteX73" fmla="*/ 225192 w 463070"/>
                <a:gd name="connsiteY73" fmla="*/ 64368 h 453767"/>
                <a:gd name="connsiteX74" fmla="*/ 223251 w 463070"/>
                <a:gd name="connsiteY74" fmla="*/ 70192 h 453767"/>
                <a:gd name="connsiteX75" fmla="*/ 244605 w 463070"/>
                <a:gd name="connsiteY75" fmla="*/ 60485 h 453767"/>
                <a:gd name="connsiteX76" fmla="*/ 251400 w 463070"/>
                <a:gd name="connsiteY76" fmla="*/ 60485 h 453767"/>
                <a:gd name="connsiteX77" fmla="*/ 251400 w 463070"/>
                <a:gd name="connsiteY77" fmla="*/ 72133 h 453767"/>
                <a:gd name="connsiteX78" fmla="*/ 236840 w 463070"/>
                <a:gd name="connsiteY78" fmla="*/ 79898 h 453767"/>
                <a:gd name="connsiteX79" fmla="*/ 233928 w 463070"/>
                <a:gd name="connsiteY79" fmla="*/ 85722 h 453767"/>
                <a:gd name="connsiteX80" fmla="*/ 239752 w 463070"/>
                <a:gd name="connsiteY80" fmla="*/ 85722 h 453767"/>
                <a:gd name="connsiteX81" fmla="*/ 261106 w 463070"/>
                <a:gd name="connsiteY81" fmla="*/ 75045 h 453767"/>
                <a:gd name="connsiteX82" fmla="*/ 271784 w 463070"/>
                <a:gd name="connsiteY82" fmla="*/ 78928 h 453767"/>
                <a:gd name="connsiteX83" fmla="*/ 250429 w 463070"/>
                <a:gd name="connsiteY83" fmla="*/ 94458 h 453767"/>
                <a:gd name="connsiteX84" fmla="*/ 254312 w 463070"/>
                <a:gd name="connsiteY84" fmla="*/ 100282 h 453767"/>
                <a:gd name="connsiteX85" fmla="*/ 271784 w 463070"/>
                <a:gd name="connsiteY85" fmla="*/ 90575 h 453767"/>
                <a:gd name="connsiteX86" fmla="*/ 279549 w 463070"/>
                <a:gd name="connsiteY86" fmla="*/ 92517 h 453767"/>
                <a:gd name="connsiteX87" fmla="*/ 277608 w 463070"/>
                <a:gd name="connsiteY87" fmla="*/ 102223 h 453767"/>
                <a:gd name="connsiteX88" fmla="*/ 248488 w 463070"/>
                <a:gd name="connsiteY88" fmla="*/ 118724 h 453767"/>
                <a:gd name="connsiteX89" fmla="*/ 243635 w 463070"/>
                <a:gd name="connsiteY89" fmla="*/ 125519 h 453767"/>
                <a:gd name="connsiteX90" fmla="*/ 252370 w 463070"/>
                <a:gd name="connsiteY90" fmla="*/ 124548 h 453767"/>
                <a:gd name="connsiteX91" fmla="*/ 280519 w 463070"/>
                <a:gd name="connsiteY91" fmla="*/ 109018 h 453767"/>
                <a:gd name="connsiteX92" fmla="*/ 288285 w 463070"/>
                <a:gd name="connsiteY92" fmla="*/ 109018 h 453767"/>
                <a:gd name="connsiteX93" fmla="*/ 286343 w 463070"/>
                <a:gd name="connsiteY93" fmla="*/ 120666 h 453767"/>
                <a:gd name="connsiteX94" fmla="*/ 236840 w 463070"/>
                <a:gd name="connsiteY94" fmla="*/ 147844 h 453767"/>
                <a:gd name="connsiteX95" fmla="*/ 231987 w 463070"/>
                <a:gd name="connsiteY95" fmla="*/ 153668 h 453767"/>
                <a:gd name="connsiteX96" fmla="*/ 239752 w 463070"/>
                <a:gd name="connsiteY96" fmla="*/ 153668 h 453767"/>
                <a:gd name="connsiteX97" fmla="*/ 288285 w 463070"/>
                <a:gd name="connsiteY97" fmla="*/ 126490 h 453767"/>
                <a:gd name="connsiteX98" fmla="*/ 297991 w 463070"/>
                <a:gd name="connsiteY98" fmla="*/ 128431 h 453767"/>
                <a:gd name="connsiteX99" fmla="*/ 295079 w 463070"/>
                <a:gd name="connsiteY99" fmla="*/ 138138 h 453767"/>
                <a:gd name="connsiteX100" fmla="*/ 230045 w 463070"/>
                <a:gd name="connsiteY100" fmla="*/ 174052 h 453767"/>
                <a:gd name="connsiteX101" fmla="*/ 225192 w 463070"/>
                <a:gd name="connsiteY101" fmla="*/ 179876 h 453767"/>
                <a:gd name="connsiteX102" fmla="*/ 232957 w 463070"/>
                <a:gd name="connsiteY102" fmla="*/ 179876 h 453767"/>
                <a:gd name="connsiteX103" fmla="*/ 297021 w 463070"/>
                <a:gd name="connsiteY103" fmla="*/ 144932 h 453767"/>
                <a:gd name="connsiteX104" fmla="*/ 305756 w 463070"/>
                <a:gd name="connsiteY104" fmla="*/ 144932 h 453767"/>
                <a:gd name="connsiteX105" fmla="*/ 302845 w 463070"/>
                <a:gd name="connsiteY105" fmla="*/ 155609 h 453767"/>
                <a:gd name="connsiteX106" fmla="*/ 232957 w 463070"/>
                <a:gd name="connsiteY106" fmla="*/ 194436 h 453767"/>
                <a:gd name="connsiteX107" fmla="*/ 228104 w 463070"/>
                <a:gd name="connsiteY107" fmla="*/ 200260 h 453767"/>
                <a:gd name="connsiteX108" fmla="*/ 235869 w 463070"/>
                <a:gd name="connsiteY108" fmla="*/ 200260 h 453767"/>
                <a:gd name="connsiteX109" fmla="*/ 305756 w 463070"/>
                <a:gd name="connsiteY109" fmla="*/ 161433 h 453767"/>
                <a:gd name="connsiteX110" fmla="*/ 314492 w 463070"/>
                <a:gd name="connsiteY110" fmla="*/ 163375 h 453767"/>
                <a:gd name="connsiteX111" fmla="*/ 311580 w 463070"/>
                <a:gd name="connsiteY111" fmla="*/ 173081 h 453767"/>
                <a:gd name="connsiteX112" fmla="*/ 231016 w 463070"/>
                <a:gd name="connsiteY112" fmla="*/ 218702 h 453767"/>
                <a:gd name="connsiteX113" fmla="*/ 233928 w 463070"/>
                <a:gd name="connsiteY113" fmla="*/ 224526 h 453767"/>
                <a:gd name="connsiteX114" fmla="*/ 313522 w 463070"/>
                <a:gd name="connsiteY114" fmla="*/ 179876 h 453767"/>
                <a:gd name="connsiteX115" fmla="*/ 323228 w 463070"/>
                <a:gd name="connsiteY115" fmla="*/ 181817 h 453767"/>
                <a:gd name="connsiteX116" fmla="*/ 319346 w 463070"/>
                <a:gd name="connsiteY116" fmla="*/ 191524 h 453767"/>
                <a:gd name="connsiteX117" fmla="*/ 231016 w 463070"/>
                <a:gd name="connsiteY117" fmla="*/ 241027 h 453767"/>
                <a:gd name="connsiteX118" fmla="*/ 226163 w 463070"/>
                <a:gd name="connsiteY118" fmla="*/ 246851 h 453767"/>
                <a:gd name="connsiteX119" fmla="*/ 233928 w 463070"/>
                <a:gd name="connsiteY119" fmla="*/ 246851 h 453767"/>
                <a:gd name="connsiteX120" fmla="*/ 319346 w 463070"/>
                <a:gd name="connsiteY120" fmla="*/ 199289 h 453767"/>
                <a:gd name="connsiteX121" fmla="*/ 329052 w 463070"/>
                <a:gd name="connsiteY121" fmla="*/ 194436 h 453767"/>
                <a:gd name="connsiteX122" fmla="*/ 319346 w 463070"/>
                <a:gd name="connsiteY122" fmla="*/ 213849 h 453767"/>
                <a:gd name="connsiteX123" fmla="*/ 238781 w 463070"/>
                <a:gd name="connsiteY123" fmla="*/ 259469 h 453767"/>
                <a:gd name="connsiteX124" fmla="*/ 233928 w 463070"/>
                <a:gd name="connsiteY124" fmla="*/ 265293 h 453767"/>
                <a:gd name="connsiteX125" fmla="*/ 241693 w 463070"/>
                <a:gd name="connsiteY125" fmla="*/ 265293 h 453767"/>
                <a:gd name="connsiteX126" fmla="*/ 319346 w 463070"/>
                <a:gd name="connsiteY126" fmla="*/ 222585 h 453767"/>
                <a:gd name="connsiteX127" fmla="*/ 325170 w 463070"/>
                <a:gd name="connsiteY127" fmla="*/ 220643 h 453767"/>
                <a:gd name="connsiteX128" fmla="*/ 325170 w 463070"/>
                <a:gd name="connsiteY128" fmla="*/ 234232 h 453767"/>
                <a:gd name="connsiteX129" fmla="*/ 257224 w 463070"/>
                <a:gd name="connsiteY129" fmla="*/ 273059 h 453767"/>
                <a:gd name="connsiteX130" fmla="*/ 253341 w 463070"/>
                <a:gd name="connsiteY130" fmla="*/ 275000 h 453767"/>
                <a:gd name="connsiteX131" fmla="*/ 250429 w 463070"/>
                <a:gd name="connsiteY131" fmla="*/ 280824 h 453767"/>
                <a:gd name="connsiteX132" fmla="*/ 257224 w 463070"/>
                <a:gd name="connsiteY132" fmla="*/ 280824 h 453767"/>
                <a:gd name="connsiteX133" fmla="*/ 331964 w 463070"/>
                <a:gd name="connsiteY133" fmla="*/ 238115 h 453767"/>
                <a:gd name="connsiteX134" fmla="*/ 339729 w 463070"/>
                <a:gd name="connsiteY134" fmla="*/ 247822 h 453767"/>
                <a:gd name="connsiteX135" fmla="*/ 234899 w 463070"/>
                <a:gd name="connsiteY135" fmla="*/ 306061 h 453767"/>
                <a:gd name="connsiteX136" fmla="*/ 232957 w 463070"/>
                <a:gd name="connsiteY136" fmla="*/ 307032 h 453767"/>
                <a:gd name="connsiteX137" fmla="*/ 229075 w 463070"/>
                <a:gd name="connsiteY137" fmla="*/ 313826 h 453767"/>
                <a:gd name="connsiteX138" fmla="*/ 235869 w 463070"/>
                <a:gd name="connsiteY138" fmla="*/ 313826 h 453767"/>
                <a:gd name="connsiteX139" fmla="*/ 313522 w 463070"/>
                <a:gd name="connsiteY139" fmla="*/ 270147 h 453767"/>
                <a:gd name="connsiteX140" fmla="*/ 346524 w 463070"/>
                <a:gd name="connsiteY140" fmla="*/ 251704 h 453767"/>
                <a:gd name="connsiteX141" fmla="*/ 358172 w 463070"/>
                <a:gd name="connsiteY141" fmla="*/ 255587 h 453767"/>
                <a:gd name="connsiteX142" fmla="*/ 352348 w 463070"/>
                <a:gd name="connsiteY142" fmla="*/ 263352 h 453767"/>
                <a:gd name="connsiteX143" fmla="*/ 224221 w 463070"/>
                <a:gd name="connsiteY143" fmla="*/ 334210 h 453767"/>
                <a:gd name="connsiteX144" fmla="*/ 221309 w 463070"/>
                <a:gd name="connsiteY144" fmla="*/ 337122 h 453767"/>
                <a:gd name="connsiteX145" fmla="*/ 247517 w 463070"/>
                <a:gd name="connsiteY145" fmla="*/ 330327 h 453767"/>
                <a:gd name="connsiteX146" fmla="*/ 353319 w 463070"/>
                <a:gd name="connsiteY146" fmla="*/ 271117 h 453767"/>
                <a:gd name="connsiteX147" fmla="*/ 371761 w 463070"/>
                <a:gd name="connsiteY147" fmla="*/ 275000 h 453767"/>
                <a:gd name="connsiteX148" fmla="*/ 306727 w 463070"/>
                <a:gd name="connsiteY148" fmla="*/ 311885 h 453767"/>
                <a:gd name="connsiteX149" fmla="*/ 214515 w 463070"/>
                <a:gd name="connsiteY149" fmla="*/ 362359 h 453767"/>
                <a:gd name="connsiteX150" fmla="*/ 209662 w 463070"/>
                <a:gd name="connsiteY150" fmla="*/ 369154 h 453767"/>
                <a:gd name="connsiteX151" fmla="*/ 216456 w 463070"/>
                <a:gd name="connsiteY151" fmla="*/ 369154 h 453767"/>
                <a:gd name="connsiteX152" fmla="*/ 262077 w 463070"/>
                <a:gd name="connsiteY152" fmla="*/ 343917 h 453767"/>
                <a:gd name="connsiteX153" fmla="*/ 369820 w 463070"/>
                <a:gd name="connsiteY153" fmla="*/ 283736 h 453767"/>
                <a:gd name="connsiteX154" fmla="*/ 394086 w 463070"/>
                <a:gd name="connsiteY154" fmla="*/ 284707 h 453767"/>
                <a:gd name="connsiteX155" fmla="*/ 384380 w 463070"/>
                <a:gd name="connsiteY155" fmla="*/ 290530 h 453767"/>
                <a:gd name="connsiteX156" fmla="*/ 213544 w 463070"/>
                <a:gd name="connsiteY156" fmla="*/ 385655 h 453767"/>
                <a:gd name="connsiteX157" fmla="*/ 204808 w 463070"/>
                <a:gd name="connsiteY157" fmla="*/ 395361 h 453767"/>
                <a:gd name="connsiteX158" fmla="*/ 216456 w 463070"/>
                <a:gd name="connsiteY158" fmla="*/ 391479 h 453767"/>
                <a:gd name="connsiteX159" fmla="*/ 396998 w 463070"/>
                <a:gd name="connsiteY159" fmla="*/ 290530 h 453767"/>
                <a:gd name="connsiteX160" fmla="*/ 408646 w 463070"/>
                <a:gd name="connsiteY160" fmla="*/ 290530 h 453767"/>
                <a:gd name="connsiteX161" fmla="*/ 419323 w 463070"/>
                <a:gd name="connsiteY161" fmla="*/ 289560 h 453767"/>
                <a:gd name="connsiteX162" fmla="*/ 425147 w 463070"/>
                <a:gd name="connsiteY162" fmla="*/ 290530 h 453767"/>
                <a:gd name="connsiteX163" fmla="*/ 452325 w 463070"/>
                <a:gd name="connsiteY163" fmla="*/ 317709 h 453767"/>
                <a:gd name="connsiteX164" fmla="*/ 463003 w 463070"/>
                <a:gd name="connsiteY164" fmla="*/ 333239 h 453767"/>
                <a:gd name="connsiteX165" fmla="*/ 463003 w 463070"/>
                <a:gd name="connsiteY165" fmla="*/ 447777 h 453767"/>
                <a:gd name="connsiteX166" fmla="*/ 458149 w 463070"/>
                <a:gd name="connsiteY166" fmla="*/ 453601 h 453767"/>
                <a:gd name="connsiteX167" fmla="*/ 427088 w 463070"/>
                <a:gd name="connsiteY167" fmla="*/ 453601 h 453767"/>
                <a:gd name="connsiteX168" fmla="*/ 427088 w 463070"/>
                <a:gd name="connsiteY168" fmla="*/ 451659 h 453767"/>
                <a:gd name="connsiteX169" fmla="*/ 189278 w 463070"/>
                <a:gd name="connsiteY169" fmla="*/ 429334 h 453767"/>
                <a:gd name="connsiteX170" fmla="*/ 402822 w 463070"/>
                <a:gd name="connsiteY170" fmla="*/ 309944 h 453767"/>
                <a:gd name="connsiteX171" fmla="*/ 406705 w 463070"/>
                <a:gd name="connsiteY171" fmla="*/ 304120 h 453767"/>
                <a:gd name="connsiteX172" fmla="*/ 398939 w 463070"/>
                <a:gd name="connsiteY172" fmla="*/ 304120 h 453767"/>
                <a:gd name="connsiteX173" fmla="*/ 239752 w 463070"/>
                <a:gd name="connsiteY173" fmla="*/ 393420 h 453767"/>
                <a:gd name="connsiteX174" fmla="*/ 188307 w 463070"/>
                <a:gd name="connsiteY174" fmla="*/ 422540 h 453767"/>
                <a:gd name="connsiteX175" fmla="*/ 185395 w 463070"/>
                <a:gd name="connsiteY175" fmla="*/ 426422 h 453767"/>
                <a:gd name="connsiteX176" fmla="*/ 190249 w 463070"/>
                <a:gd name="connsiteY176" fmla="*/ 429334 h 45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463070" h="453767">
                  <a:moveTo>
                    <a:pt x="426118" y="451659"/>
                  </a:moveTo>
                  <a:lnTo>
                    <a:pt x="431942" y="448747"/>
                  </a:lnTo>
                  <a:cubicBezTo>
                    <a:pt x="433883" y="446806"/>
                    <a:pt x="432912" y="445835"/>
                    <a:pt x="431942" y="443894"/>
                  </a:cubicBezTo>
                  <a:cubicBezTo>
                    <a:pt x="431942" y="441953"/>
                    <a:pt x="430000" y="440982"/>
                    <a:pt x="428059" y="442923"/>
                  </a:cubicBezTo>
                  <a:cubicBezTo>
                    <a:pt x="424177" y="444865"/>
                    <a:pt x="420294" y="445835"/>
                    <a:pt x="418353" y="448747"/>
                  </a:cubicBezTo>
                  <a:cubicBezTo>
                    <a:pt x="408646" y="454571"/>
                    <a:pt x="400881" y="453601"/>
                    <a:pt x="389233" y="452630"/>
                  </a:cubicBezTo>
                  <a:lnTo>
                    <a:pt x="408646" y="442923"/>
                  </a:lnTo>
                  <a:cubicBezTo>
                    <a:pt x="413499" y="440982"/>
                    <a:pt x="408646" y="433217"/>
                    <a:pt x="404763" y="436129"/>
                  </a:cubicBezTo>
                  <a:cubicBezTo>
                    <a:pt x="388262" y="445835"/>
                    <a:pt x="373702" y="457483"/>
                    <a:pt x="353319" y="452630"/>
                  </a:cubicBezTo>
                  <a:cubicBezTo>
                    <a:pt x="355260" y="449718"/>
                    <a:pt x="358172" y="448747"/>
                    <a:pt x="361084" y="446806"/>
                  </a:cubicBezTo>
                  <a:lnTo>
                    <a:pt x="415440" y="416716"/>
                  </a:lnTo>
                  <a:cubicBezTo>
                    <a:pt x="417382" y="415745"/>
                    <a:pt x="422235" y="414774"/>
                    <a:pt x="419323" y="409921"/>
                  </a:cubicBezTo>
                  <a:cubicBezTo>
                    <a:pt x="416411" y="406038"/>
                    <a:pt x="414470" y="409921"/>
                    <a:pt x="412529" y="409921"/>
                  </a:cubicBezTo>
                  <a:lnTo>
                    <a:pt x="348465" y="445835"/>
                  </a:lnTo>
                  <a:cubicBezTo>
                    <a:pt x="337788" y="452630"/>
                    <a:pt x="327111" y="454571"/>
                    <a:pt x="314492" y="452630"/>
                  </a:cubicBezTo>
                  <a:cubicBezTo>
                    <a:pt x="314492" y="449718"/>
                    <a:pt x="318375" y="448747"/>
                    <a:pt x="320316" y="447777"/>
                  </a:cubicBezTo>
                  <a:lnTo>
                    <a:pt x="407675" y="399244"/>
                  </a:lnTo>
                  <a:lnTo>
                    <a:pt x="412529" y="396332"/>
                  </a:lnTo>
                  <a:cubicBezTo>
                    <a:pt x="414470" y="394391"/>
                    <a:pt x="418353" y="394391"/>
                    <a:pt x="416411" y="390508"/>
                  </a:cubicBezTo>
                  <a:cubicBezTo>
                    <a:pt x="413499" y="385655"/>
                    <a:pt x="411558" y="389537"/>
                    <a:pt x="409617" y="390508"/>
                  </a:cubicBezTo>
                  <a:lnTo>
                    <a:pt x="361084" y="416716"/>
                  </a:lnTo>
                  <a:cubicBezTo>
                    <a:pt x="343612" y="426422"/>
                    <a:pt x="324199" y="436129"/>
                    <a:pt x="306727" y="447777"/>
                  </a:cubicBezTo>
                  <a:cubicBezTo>
                    <a:pt x="296050" y="454571"/>
                    <a:pt x="285373" y="452630"/>
                    <a:pt x="273725" y="451659"/>
                  </a:cubicBezTo>
                  <a:lnTo>
                    <a:pt x="302845" y="435158"/>
                  </a:lnTo>
                  <a:lnTo>
                    <a:pt x="380497" y="391479"/>
                  </a:lnTo>
                  <a:cubicBezTo>
                    <a:pt x="390204" y="389537"/>
                    <a:pt x="384380" y="378860"/>
                    <a:pt x="377585" y="385655"/>
                  </a:cubicBezTo>
                  <a:cubicBezTo>
                    <a:pt x="340700" y="406038"/>
                    <a:pt x="303815" y="425452"/>
                    <a:pt x="267901" y="446806"/>
                  </a:cubicBezTo>
                  <a:cubicBezTo>
                    <a:pt x="256253" y="453601"/>
                    <a:pt x="244605" y="453601"/>
                    <a:pt x="231987" y="451659"/>
                  </a:cubicBezTo>
                  <a:lnTo>
                    <a:pt x="280519" y="424481"/>
                  </a:lnTo>
                  <a:lnTo>
                    <a:pt x="400881" y="357506"/>
                  </a:lnTo>
                  <a:cubicBezTo>
                    <a:pt x="402822" y="356535"/>
                    <a:pt x="406705" y="356535"/>
                    <a:pt x="404763" y="351682"/>
                  </a:cubicBezTo>
                  <a:cubicBezTo>
                    <a:pt x="402822" y="347799"/>
                    <a:pt x="399910" y="350711"/>
                    <a:pt x="396998" y="351682"/>
                  </a:cubicBezTo>
                  <a:cubicBezTo>
                    <a:pt x="328081" y="381772"/>
                    <a:pt x="264989" y="442923"/>
                    <a:pt x="190249" y="453601"/>
                  </a:cubicBezTo>
                  <a:cubicBezTo>
                    <a:pt x="191219" y="449718"/>
                    <a:pt x="195102" y="448747"/>
                    <a:pt x="197043" y="447777"/>
                  </a:cubicBezTo>
                  <a:cubicBezTo>
                    <a:pt x="267561" y="408266"/>
                    <a:pt x="338089" y="368792"/>
                    <a:pt x="408646" y="329357"/>
                  </a:cubicBezTo>
                  <a:cubicBezTo>
                    <a:pt x="410587" y="327415"/>
                    <a:pt x="416411" y="328386"/>
                    <a:pt x="413499" y="322562"/>
                  </a:cubicBezTo>
                  <a:cubicBezTo>
                    <a:pt x="410587" y="317709"/>
                    <a:pt x="407675" y="322562"/>
                    <a:pt x="404763" y="323533"/>
                  </a:cubicBezTo>
                  <a:lnTo>
                    <a:pt x="386321" y="333239"/>
                  </a:lnTo>
                  <a:lnTo>
                    <a:pt x="187336" y="445835"/>
                  </a:lnTo>
                  <a:cubicBezTo>
                    <a:pt x="177533" y="451117"/>
                    <a:pt x="166409" y="453475"/>
                    <a:pt x="155305" y="452630"/>
                  </a:cubicBezTo>
                  <a:lnTo>
                    <a:pt x="9707" y="452630"/>
                  </a:lnTo>
                  <a:cubicBezTo>
                    <a:pt x="2912" y="452630"/>
                    <a:pt x="0" y="452630"/>
                    <a:pt x="0" y="443894"/>
                  </a:cubicBezTo>
                  <a:lnTo>
                    <a:pt x="0" y="311885"/>
                  </a:lnTo>
                  <a:cubicBezTo>
                    <a:pt x="0" y="307032"/>
                    <a:pt x="971" y="302178"/>
                    <a:pt x="6795" y="301208"/>
                  </a:cubicBezTo>
                  <a:cubicBezTo>
                    <a:pt x="9707" y="300237"/>
                    <a:pt x="10677" y="297325"/>
                    <a:pt x="12618" y="294413"/>
                  </a:cubicBezTo>
                  <a:lnTo>
                    <a:pt x="45621" y="229379"/>
                  </a:lnTo>
                  <a:cubicBezTo>
                    <a:pt x="50474" y="219673"/>
                    <a:pt x="56298" y="212878"/>
                    <a:pt x="66975" y="209966"/>
                  </a:cubicBezTo>
                  <a:cubicBezTo>
                    <a:pt x="71828" y="207054"/>
                    <a:pt x="74741" y="204142"/>
                    <a:pt x="73770" y="198318"/>
                  </a:cubicBezTo>
                  <a:cubicBezTo>
                    <a:pt x="73275" y="181297"/>
                    <a:pt x="78390" y="164585"/>
                    <a:pt x="88330" y="150756"/>
                  </a:cubicBezTo>
                  <a:cubicBezTo>
                    <a:pt x="94154" y="142991"/>
                    <a:pt x="99007" y="135226"/>
                    <a:pt x="97066" y="124548"/>
                  </a:cubicBezTo>
                  <a:cubicBezTo>
                    <a:pt x="96095" y="118724"/>
                    <a:pt x="99007" y="116783"/>
                    <a:pt x="102890" y="114842"/>
                  </a:cubicBezTo>
                  <a:cubicBezTo>
                    <a:pt x="107743" y="112901"/>
                    <a:pt x="108714" y="117754"/>
                    <a:pt x="110655" y="119695"/>
                  </a:cubicBezTo>
                  <a:lnTo>
                    <a:pt x="123273" y="141050"/>
                  </a:lnTo>
                  <a:lnTo>
                    <a:pt x="126185" y="105135"/>
                  </a:lnTo>
                  <a:cubicBezTo>
                    <a:pt x="126185" y="92517"/>
                    <a:pt x="143657" y="100282"/>
                    <a:pt x="142686" y="86693"/>
                  </a:cubicBezTo>
                  <a:lnTo>
                    <a:pt x="147540" y="46896"/>
                  </a:lnTo>
                  <a:lnTo>
                    <a:pt x="150452" y="38160"/>
                  </a:lnTo>
                  <a:cubicBezTo>
                    <a:pt x="160158" y="26512"/>
                    <a:pt x="167923" y="14864"/>
                    <a:pt x="175689" y="3216"/>
                  </a:cubicBezTo>
                  <a:cubicBezTo>
                    <a:pt x="178601" y="-666"/>
                    <a:pt x="180542" y="-666"/>
                    <a:pt x="185395" y="1275"/>
                  </a:cubicBezTo>
                  <a:lnTo>
                    <a:pt x="200926" y="10982"/>
                  </a:lnTo>
                  <a:lnTo>
                    <a:pt x="191219" y="15835"/>
                  </a:lnTo>
                  <a:cubicBezTo>
                    <a:pt x="189278" y="16806"/>
                    <a:pt x="187336" y="17776"/>
                    <a:pt x="188307" y="20688"/>
                  </a:cubicBezTo>
                  <a:cubicBezTo>
                    <a:pt x="192190" y="26512"/>
                    <a:pt x="199955" y="17776"/>
                    <a:pt x="204808" y="15835"/>
                  </a:cubicBezTo>
                  <a:cubicBezTo>
                    <a:pt x="211603" y="12923"/>
                    <a:pt x="222280" y="23600"/>
                    <a:pt x="210632" y="27483"/>
                  </a:cubicBezTo>
                  <a:cubicBezTo>
                    <a:pt x="207720" y="30395"/>
                    <a:pt x="198984" y="29424"/>
                    <a:pt x="202867" y="37189"/>
                  </a:cubicBezTo>
                  <a:cubicBezTo>
                    <a:pt x="209662" y="43013"/>
                    <a:pt x="220339" y="20688"/>
                    <a:pt x="229075" y="33307"/>
                  </a:cubicBezTo>
                  <a:cubicBezTo>
                    <a:pt x="231987" y="36219"/>
                    <a:pt x="231987" y="38160"/>
                    <a:pt x="229075" y="40101"/>
                  </a:cubicBezTo>
                  <a:lnTo>
                    <a:pt x="217427" y="45925"/>
                  </a:lnTo>
                  <a:cubicBezTo>
                    <a:pt x="215486" y="47867"/>
                    <a:pt x="212573" y="47867"/>
                    <a:pt x="214515" y="51749"/>
                  </a:cubicBezTo>
                  <a:cubicBezTo>
                    <a:pt x="216456" y="55632"/>
                    <a:pt x="218397" y="52720"/>
                    <a:pt x="220339" y="51749"/>
                  </a:cubicBezTo>
                  <a:lnTo>
                    <a:pt x="232957" y="44955"/>
                  </a:lnTo>
                  <a:cubicBezTo>
                    <a:pt x="234899" y="44955"/>
                    <a:pt x="237811" y="40101"/>
                    <a:pt x="239752" y="44955"/>
                  </a:cubicBezTo>
                  <a:cubicBezTo>
                    <a:pt x="240722" y="48837"/>
                    <a:pt x="244605" y="52720"/>
                    <a:pt x="239752" y="55632"/>
                  </a:cubicBezTo>
                  <a:lnTo>
                    <a:pt x="225192" y="64368"/>
                  </a:lnTo>
                  <a:cubicBezTo>
                    <a:pt x="222280" y="65338"/>
                    <a:pt x="221309" y="66309"/>
                    <a:pt x="223251" y="70192"/>
                  </a:cubicBezTo>
                  <a:cubicBezTo>
                    <a:pt x="229075" y="74074"/>
                    <a:pt x="237811" y="63397"/>
                    <a:pt x="244605" y="60485"/>
                  </a:cubicBezTo>
                  <a:lnTo>
                    <a:pt x="251400" y="60485"/>
                  </a:lnTo>
                  <a:cubicBezTo>
                    <a:pt x="259165" y="66309"/>
                    <a:pt x="259165" y="67280"/>
                    <a:pt x="251400" y="72133"/>
                  </a:cubicBezTo>
                  <a:lnTo>
                    <a:pt x="236840" y="79898"/>
                  </a:lnTo>
                  <a:cubicBezTo>
                    <a:pt x="234899" y="80869"/>
                    <a:pt x="231987" y="81840"/>
                    <a:pt x="233928" y="85722"/>
                  </a:cubicBezTo>
                  <a:cubicBezTo>
                    <a:pt x="235869" y="88634"/>
                    <a:pt x="237811" y="87663"/>
                    <a:pt x="239752" y="85722"/>
                  </a:cubicBezTo>
                  <a:lnTo>
                    <a:pt x="261106" y="75045"/>
                  </a:lnTo>
                  <a:cubicBezTo>
                    <a:pt x="266930" y="71162"/>
                    <a:pt x="269842" y="75045"/>
                    <a:pt x="271784" y="78928"/>
                  </a:cubicBezTo>
                  <a:cubicBezTo>
                    <a:pt x="276637" y="85722"/>
                    <a:pt x="255282" y="90575"/>
                    <a:pt x="250429" y="94458"/>
                  </a:cubicBezTo>
                  <a:cubicBezTo>
                    <a:pt x="240722" y="96399"/>
                    <a:pt x="247517" y="107077"/>
                    <a:pt x="254312" y="100282"/>
                  </a:cubicBezTo>
                  <a:lnTo>
                    <a:pt x="271784" y="90575"/>
                  </a:lnTo>
                  <a:cubicBezTo>
                    <a:pt x="275666" y="88634"/>
                    <a:pt x="277608" y="88634"/>
                    <a:pt x="279549" y="92517"/>
                  </a:cubicBezTo>
                  <a:cubicBezTo>
                    <a:pt x="281490" y="96399"/>
                    <a:pt x="283432" y="99311"/>
                    <a:pt x="277608" y="102223"/>
                  </a:cubicBezTo>
                  <a:cubicBezTo>
                    <a:pt x="267901" y="107077"/>
                    <a:pt x="258194" y="111930"/>
                    <a:pt x="248488" y="118724"/>
                  </a:cubicBezTo>
                  <a:cubicBezTo>
                    <a:pt x="246546" y="119695"/>
                    <a:pt x="239752" y="119695"/>
                    <a:pt x="243635" y="125519"/>
                  </a:cubicBezTo>
                  <a:cubicBezTo>
                    <a:pt x="246546" y="130372"/>
                    <a:pt x="249459" y="125519"/>
                    <a:pt x="252370" y="124548"/>
                  </a:cubicBezTo>
                  <a:lnTo>
                    <a:pt x="280519" y="109018"/>
                  </a:lnTo>
                  <a:cubicBezTo>
                    <a:pt x="282461" y="107077"/>
                    <a:pt x="285373" y="104165"/>
                    <a:pt x="288285" y="109018"/>
                  </a:cubicBezTo>
                  <a:cubicBezTo>
                    <a:pt x="290226" y="113871"/>
                    <a:pt x="292167" y="116783"/>
                    <a:pt x="286343" y="120666"/>
                  </a:cubicBezTo>
                  <a:lnTo>
                    <a:pt x="236840" y="147844"/>
                  </a:lnTo>
                  <a:cubicBezTo>
                    <a:pt x="233928" y="148815"/>
                    <a:pt x="229075" y="148815"/>
                    <a:pt x="231987" y="153668"/>
                  </a:cubicBezTo>
                  <a:cubicBezTo>
                    <a:pt x="233928" y="159492"/>
                    <a:pt x="236840" y="154639"/>
                    <a:pt x="239752" y="153668"/>
                  </a:cubicBezTo>
                  <a:lnTo>
                    <a:pt x="288285" y="126490"/>
                  </a:lnTo>
                  <a:cubicBezTo>
                    <a:pt x="292167" y="124548"/>
                    <a:pt x="295079" y="122607"/>
                    <a:pt x="297991" y="128431"/>
                  </a:cubicBezTo>
                  <a:cubicBezTo>
                    <a:pt x="298962" y="132314"/>
                    <a:pt x="299932" y="135226"/>
                    <a:pt x="295079" y="138138"/>
                  </a:cubicBezTo>
                  <a:lnTo>
                    <a:pt x="230045" y="174052"/>
                  </a:lnTo>
                  <a:cubicBezTo>
                    <a:pt x="227133" y="175022"/>
                    <a:pt x="222280" y="175022"/>
                    <a:pt x="225192" y="179876"/>
                  </a:cubicBezTo>
                  <a:cubicBezTo>
                    <a:pt x="228104" y="185700"/>
                    <a:pt x="231016" y="180846"/>
                    <a:pt x="232957" y="179876"/>
                  </a:cubicBezTo>
                  <a:lnTo>
                    <a:pt x="297021" y="144932"/>
                  </a:lnTo>
                  <a:cubicBezTo>
                    <a:pt x="299932" y="142991"/>
                    <a:pt x="302845" y="139108"/>
                    <a:pt x="305756" y="144932"/>
                  </a:cubicBezTo>
                  <a:cubicBezTo>
                    <a:pt x="307698" y="150756"/>
                    <a:pt x="308668" y="152697"/>
                    <a:pt x="302845" y="155609"/>
                  </a:cubicBezTo>
                  <a:lnTo>
                    <a:pt x="232957" y="194436"/>
                  </a:lnTo>
                  <a:cubicBezTo>
                    <a:pt x="231016" y="196377"/>
                    <a:pt x="226163" y="196377"/>
                    <a:pt x="228104" y="200260"/>
                  </a:cubicBezTo>
                  <a:cubicBezTo>
                    <a:pt x="230045" y="206083"/>
                    <a:pt x="233928" y="202201"/>
                    <a:pt x="235869" y="200260"/>
                  </a:cubicBezTo>
                  <a:lnTo>
                    <a:pt x="305756" y="161433"/>
                  </a:lnTo>
                  <a:cubicBezTo>
                    <a:pt x="308668" y="161433"/>
                    <a:pt x="311580" y="157551"/>
                    <a:pt x="314492" y="163375"/>
                  </a:cubicBezTo>
                  <a:cubicBezTo>
                    <a:pt x="316434" y="167257"/>
                    <a:pt x="317404" y="170169"/>
                    <a:pt x="311580" y="173081"/>
                  </a:cubicBezTo>
                  <a:lnTo>
                    <a:pt x="231016" y="218702"/>
                  </a:lnTo>
                  <a:cubicBezTo>
                    <a:pt x="221309" y="219673"/>
                    <a:pt x="227133" y="231320"/>
                    <a:pt x="233928" y="224526"/>
                  </a:cubicBezTo>
                  <a:lnTo>
                    <a:pt x="313522" y="179876"/>
                  </a:lnTo>
                  <a:cubicBezTo>
                    <a:pt x="317404" y="177934"/>
                    <a:pt x="320316" y="175022"/>
                    <a:pt x="323228" y="181817"/>
                  </a:cubicBezTo>
                  <a:cubicBezTo>
                    <a:pt x="326140" y="187641"/>
                    <a:pt x="323228" y="189582"/>
                    <a:pt x="319346" y="191524"/>
                  </a:cubicBezTo>
                  <a:lnTo>
                    <a:pt x="231016" y="241027"/>
                  </a:lnTo>
                  <a:cubicBezTo>
                    <a:pt x="228104" y="241998"/>
                    <a:pt x="223251" y="241998"/>
                    <a:pt x="226163" y="246851"/>
                  </a:cubicBezTo>
                  <a:cubicBezTo>
                    <a:pt x="229075" y="252675"/>
                    <a:pt x="231987" y="247822"/>
                    <a:pt x="233928" y="246851"/>
                  </a:cubicBezTo>
                  <a:lnTo>
                    <a:pt x="319346" y="199289"/>
                  </a:lnTo>
                  <a:lnTo>
                    <a:pt x="329052" y="194436"/>
                  </a:lnTo>
                  <a:cubicBezTo>
                    <a:pt x="329052" y="204142"/>
                    <a:pt x="328081" y="209966"/>
                    <a:pt x="319346" y="213849"/>
                  </a:cubicBezTo>
                  <a:lnTo>
                    <a:pt x="238781" y="259469"/>
                  </a:lnTo>
                  <a:cubicBezTo>
                    <a:pt x="235869" y="260440"/>
                    <a:pt x="231987" y="260440"/>
                    <a:pt x="233928" y="265293"/>
                  </a:cubicBezTo>
                  <a:cubicBezTo>
                    <a:pt x="236840" y="270147"/>
                    <a:pt x="239752" y="266264"/>
                    <a:pt x="241693" y="265293"/>
                  </a:cubicBezTo>
                  <a:lnTo>
                    <a:pt x="319346" y="222585"/>
                  </a:lnTo>
                  <a:cubicBezTo>
                    <a:pt x="320316" y="221614"/>
                    <a:pt x="325170" y="218702"/>
                    <a:pt x="325170" y="220643"/>
                  </a:cubicBezTo>
                  <a:cubicBezTo>
                    <a:pt x="324199" y="225497"/>
                    <a:pt x="334876" y="229379"/>
                    <a:pt x="325170" y="234232"/>
                  </a:cubicBezTo>
                  <a:lnTo>
                    <a:pt x="257224" y="273059"/>
                  </a:lnTo>
                  <a:lnTo>
                    <a:pt x="253341" y="275000"/>
                  </a:lnTo>
                  <a:cubicBezTo>
                    <a:pt x="251400" y="275971"/>
                    <a:pt x="248488" y="276941"/>
                    <a:pt x="250429" y="280824"/>
                  </a:cubicBezTo>
                  <a:cubicBezTo>
                    <a:pt x="253341" y="284707"/>
                    <a:pt x="255282" y="281795"/>
                    <a:pt x="257224" y="280824"/>
                  </a:cubicBezTo>
                  <a:lnTo>
                    <a:pt x="331964" y="238115"/>
                  </a:lnTo>
                  <a:cubicBezTo>
                    <a:pt x="338759" y="231320"/>
                    <a:pt x="352348" y="243939"/>
                    <a:pt x="339729" y="247822"/>
                  </a:cubicBezTo>
                  <a:lnTo>
                    <a:pt x="234899" y="306061"/>
                  </a:lnTo>
                  <a:lnTo>
                    <a:pt x="232957" y="307032"/>
                  </a:lnTo>
                  <a:cubicBezTo>
                    <a:pt x="231016" y="308973"/>
                    <a:pt x="227133" y="308973"/>
                    <a:pt x="229075" y="313826"/>
                  </a:cubicBezTo>
                  <a:cubicBezTo>
                    <a:pt x="231016" y="317709"/>
                    <a:pt x="233928" y="313826"/>
                    <a:pt x="235869" y="313826"/>
                  </a:cubicBezTo>
                  <a:lnTo>
                    <a:pt x="313522" y="270147"/>
                  </a:lnTo>
                  <a:lnTo>
                    <a:pt x="346524" y="251704"/>
                  </a:lnTo>
                  <a:cubicBezTo>
                    <a:pt x="352348" y="248792"/>
                    <a:pt x="355260" y="251704"/>
                    <a:pt x="358172" y="255587"/>
                  </a:cubicBezTo>
                  <a:cubicBezTo>
                    <a:pt x="362054" y="261411"/>
                    <a:pt x="355260" y="261411"/>
                    <a:pt x="352348" y="263352"/>
                  </a:cubicBezTo>
                  <a:lnTo>
                    <a:pt x="224221" y="334210"/>
                  </a:lnTo>
                  <a:lnTo>
                    <a:pt x="221309" y="337122"/>
                  </a:lnTo>
                  <a:cubicBezTo>
                    <a:pt x="211603" y="352652"/>
                    <a:pt x="241693" y="332269"/>
                    <a:pt x="247517" y="330327"/>
                  </a:cubicBezTo>
                  <a:lnTo>
                    <a:pt x="353319" y="271117"/>
                  </a:lnTo>
                  <a:cubicBezTo>
                    <a:pt x="359793" y="267235"/>
                    <a:pt x="365937" y="268529"/>
                    <a:pt x="371761" y="275000"/>
                  </a:cubicBezTo>
                  <a:lnTo>
                    <a:pt x="306727" y="311885"/>
                  </a:lnTo>
                  <a:lnTo>
                    <a:pt x="214515" y="362359"/>
                  </a:lnTo>
                  <a:cubicBezTo>
                    <a:pt x="211603" y="365271"/>
                    <a:pt x="206749" y="365271"/>
                    <a:pt x="209662" y="369154"/>
                  </a:cubicBezTo>
                  <a:cubicBezTo>
                    <a:pt x="211603" y="374007"/>
                    <a:pt x="214515" y="370124"/>
                    <a:pt x="216456" y="369154"/>
                  </a:cubicBezTo>
                  <a:lnTo>
                    <a:pt x="262077" y="343917"/>
                  </a:lnTo>
                  <a:cubicBezTo>
                    <a:pt x="297991" y="324503"/>
                    <a:pt x="333905" y="305090"/>
                    <a:pt x="369820" y="283736"/>
                  </a:cubicBezTo>
                  <a:cubicBezTo>
                    <a:pt x="379526" y="278883"/>
                    <a:pt x="385350" y="278883"/>
                    <a:pt x="394086" y="284707"/>
                  </a:cubicBezTo>
                  <a:lnTo>
                    <a:pt x="384380" y="290530"/>
                  </a:lnTo>
                  <a:lnTo>
                    <a:pt x="213544" y="385655"/>
                  </a:lnTo>
                  <a:cubicBezTo>
                    <a:pt x="210632" y="387596"/>
                    <a:pt x="200926" y="387596"/>
                    <a:pt x="204808" y="395361"/>
                  </a:cubicBezTo>
                  <a:cubicBezTo>
                    <a:pt x="207720" y="400215"/>
                    <a:pt x="212573" y="393420"/>
                    <a:pt x="216456" y="391479"/>
                  </a:cubicBezTo>
                  <a:lnTo>
                    <a:pt x="396998" y="290530"/>
                  </a:lnTo>
                  <a:cubicBezTo>
                    <a:pt x="400881" y="288589"/>
                    <a:pt x="404763" y="288589"/>
                    <a:pt x="408646" y="290530"/>
                  </a:cubicBezTo>
                  <a:cubicBezTo>
                    <a:pt x="411558" y="292472"/>
                    <a:pt x="416411" y="296354"/>
                    <a:pt x="419323" y="289560"/>
                  </a:cubicBezTo>
                  <a:cubicBezTo>
                    <a:pt x="421264" y="286648"/>
                    <a:pt x="423206" y="289560"/>
                    <a:pt x="425147" y="290530"/>
                  </a:cubicBezTo>
                  <a:cubicBezTo>
                    <a:pt x="434854" y="298296"/>
                    <a:pt x="446501" y="306061"/>
                    <a:pt x="452325" y="317709"/>
                  </a:cubicBezTo>
                  <a:cubicBezTo>
                    <a:pt x="454267" y="324503"/>
                    <a:pt x="463973" y="325474"/>
                    <a:pt x="463003" y="333239"/>
                  </a:cubicBezTo>
                  <a:lnTo>
                    <a:pt x="463003" y="447777"/>
                  </a:lnTo>
                  <a:cubicBezTo>
                    <a:pt x="463003" y="450689"/>
                    <a:pt x="463003" y="453601"/>
                    <a:pt x="458149" y="453601"/>
                  </a:cubicBezTo>
                  <a:lnTo>
                    <a:pt x="427088" y="453601"/>
                  </a:lnTo>
                  <a:lnTo>
                    <a:pt x="427088" y="451659"/>
                  </a:lnTo>
                  <a:close/>
                  <a:moveTo>
                    <a:pt x="189278" y="429334"/>
                  </a:moveTo>
                  <a:lnTo>
                    <a:pt x="402822" y="309944"/>
                  </a:lnTo>
                  <a:cubicBezTo>
                    <a:pt x="404763" y="308973"/>
                    <a:pt x="409617" y="308002"/>
                    <a:pt x="406705" y="304120"/>
                  </a:cubicBezTo>
                  <a:cubicBezTo>
                    <a:pt x="403793" y="299266"/>
                    <a:pt x="400881" y="304120"/>
                    <a:pt x="398939" y="304120"/>
                  </a:cubicBezTo>
                  <a:lnTo>
                    <a:pt x="239752" y="393420"/>
                  </a:lnTo>
                  <a:lnTo>
                    <a:pt x="188307" y="422540"/>
                  </a:lnTo>
                  <a:cubicBezTo>
                    <a:pt x="187336" y="422540"/>
                    <a:pt x="183454" y="422540"/>
                    <a:pt x="185395" y="426422"/>
                  </a:cubicBezTo>
                  <a:cubicBezTo>
                    <a:pt x="185395" y="428364"/>
                    <a:pt x="187336" y="430305"/>
                    <a:pt x="190249" y="429334"/>
                  </a:cubicBezTo>
                  <a:close/>
                </a:path>
              </a:pathLst>
            </a:custGeom>
            <a:solidFill>
              <a:srgbClr val="FEFEF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14AEFBA-42AF-EA03-00F0-7956E10052FC}"/>
                </a:ext>
              </a:extLst>
            </p:cNvPr>
            <p:cNvSpPr/>
            <p:nvPr/>
          </p:nvSpPr>
          <p:spPr>
            <a:xfrm>
              <a:off x="4637719" y="459769"/>
              <a:ext cx="1780718" cy="407675"/>
            </a:xfrm>
            <a:custGeom>
              <a:avLst/>
              <a:gdLst>
                <a:gd name="connsiteX0" fmla="*/ 4419 w 1780718"/>
                <a:gd name="connsiteY0" fmla="*/ 402822 h 407675"/>
                <a:gd name="connsiteX1" fmla="*/ 536 w 1780718"/>
                <a:gd name="connsiteY1" fmla="*/ 399910 h 407675"/>
                <a:gd name="connsiteX2" fmla="*/ 3448 w 1780718"/>
                <a:gd name="connsiteY2" fmla="*/ 396027 h 407675"/>
                <a:gd name="connsiteX3" fmla="*/ 54893 w 1780718"/>
                <a:gd name="connsiteY3" fmla="*/ 366908 h 407675"/>
                <a:gd name="connsiteX4" fmla="*/ 215051 w 1780718"/>
                <a:gd name="connsiteY4" fmla="*/ 277607 h 407675"/>
                <a:gd name="connsiteX5" fmla="*/ 222816 w 1780718"/>
                <a:gd name="connsiteY5" fmla="*/ 277607 h 407675"/>
                <a:gd name="connsiteX6" fmla="*/ 218934 w 1780718"/>
                <a:gd name="connsiteY6" fmla="*/ 283431 h 407675"/>
                <a:gd name="connsiteX7" fmla="*/ 5389 w 1780718"/>
                <a:gd name="connsiteY7" fmla="*/ 402822 h 407675"/>
                <a:gd name="connsiteX8" fmla="*/ 562546 w 1780718"/>
                <a:gd name="connsiteY8" fmla="*/ 124244 h 407675"/>
                <a:gd name="connsiteX9" fmla="*/ 586812 w 1780718"/>
                <a:gd name="connsiteY9" fmla="*/ 159187 h 407675"/>
                <a:gd name="connsiteX10" fmla="*/ 613020 w 1780718"/>
                <a:gd name="connsiteY10" fmla="*/ 126185 h 407675"/>
                <a:gd name="connsiteX11" fmla="*/ 605254 w 1780718"/>
                <a:gd name="connsiteY11" fmla="*/ 102889 h 407675"/>
                <a:gd name="connsiteX12" fmla="*/ 582929 w 1780718"/>
                <a:gd name="connsiteY12" fmla="*/ 91242 h 407675"/>
                <a:gd name="connsiteX13" fmla="*/ 547015 w 1780718"/>
                <a:gd name="connsiteY13" fmla="*/ 44650 h 407675"/>
                <a:gd name="connsiteX14" fmla="*/ 586812 w 1780718"/>
                <a:gd name="connsiteY14" fmla="*/ 0 h 407675"/>
                <a:gd name="connsiteX15" fmla="*/ 623697 w 1780718"/>
                <a:gd name="connsiteY15" fmla="*/ 21354 h 407675"/>
                <a:gd name="connsiteX16" fmla="*/ 627580 w 1780718"/>
                <a:gd name="connsiteY16" fmla="*/ 46591 h 407675"/>
                <a:gd name="connsiteX17" fmla="*/ 610108 w 1780718"/>
                <a:gd name="connsiteY17" fmla="*/ 46591 h 407675"/>
                <a:gd name="connsiteX18" fmla="*/ 587783 w 1780718"/>
                <a:gd name="connsiteY18" fmla="*/ 14560 h 407675"/>
                <a:gd name="connsiteX19" fmla="*/ 565457 w 1780718"/>
                <a:gd name="connsiteY19" fmla="*/ 43679 h 407675"/>
                <a:gd name="connsiteX20" fmla="*/ 592636 w 1780718"/>
                <a:gd name="connsiteY20" fmla="*/ 76682 h 407675"/>
                <a:gd name="connsiteX21" fmla="*/ 619814 w 1780718"/>
                <a:gd name="connsiteY21" fmla="*/ 90271 h 407675"/>
                <a:gd name="connsiteX22" fmla="*/ 631462 w 1780718"/>
                <a:gd name="connsiteY22" fmla="*/ 125215 h 407675"/>
                <a:gd name="connsiteX23" fmla="*/ 587783 w 1780718"/>
                <a:gd name="connsiteY23" fmla="*/ 173747 h 407675"/>
                <a:gd name="connsiteX24" fmla="*/ 548956 w 1780718"/>
                <a:gd name="connsiteY24" fmla="*/ 153364 h 407675"/>
                <a:gd name="connsiteX25" fmla="*/ 544103 w 1780718"/>
                <a:gd name="connsiteY25" fmla="*/ 124244 h 407675"/>
                <a:gd name="connsiteX26" fmla="*/ 561575 w 1780718"/>
                <a:gd name="connsiteY26" fmla="*/ 124244 h 407675"/>
                <a:gd name="connsiteX27" fmla="*/ 651846 w 1780718"/>
                <a:gd name="connsiteY27" fmla="*/ 1941 h 407675"/>
                <a:gd name="connsiteX28" fmla="*/ 671259 w 1780718"/>
                <a:gd name="connsiteY28" fmla="*/ 1941 h 407675"/>
                <a:gd name="connsiteX29" fmla="*/ 690672 w 1780718"/>
                <a:gd name="connsiteY29" fmla="*/ 135892 h 407675"/>
                <a:gd name="connsiteX30" fmla="*/ 719792 w 1780718"/>
                <a:gd name="connsiteY30" fmla="*/ 1941 h 407675"/>
                <a:gd name="connsiteX31" fmla="*/ 734352 w 1780718"/>
                <a:gd name="connsiteY31" fmla="*/ 1941 h 407675"/>
                <a:gd name="connsiteX32" fmla="*/ 764442 w 1780718"/>
                <a:gd name="connsiteY32" fmla="*/ 135892 h 407675"/>
                <a:gd name="connsiteX33" fmla="*/ 783855 w 1780718"/>
                <a:gd name="connsiteY33" fmla="*/ 1941 h 407675"/>
                <a:gd name="connsiteX34" fmla="*/ 803268 w 1780718"/>
                <a:gd name="connsiteY34" fmla="*/ 1941 h 407675"/>
                <a:gd name="connsiteX35" fmla="*/ 774148 w 1780718"/>
                <a:gd name="connsiteY35" fmla="*/ 171806 h 407675"/>
                <a:gd name="connsiteX36" fmla="*/ 757647 w 1780718"/>
                <a:gd name="connsiteY36" fmla="*/ 171806 h 407675"/>
                <a:gd name="connsiteX37" fmla="*/ 727557 w 1780718"/>
                <a:gd name="connsiteY37" fmla="*/ 38826 h 407675"/>
                <a:gd name="connsiteX38" fmla="*/ 697467 w 1780718"/>
                <a:gd name="connsiteY38" fmla="*/ 171806 h 407675"/>
                <a:gd name="connsiteX39" fmla="*/ 679995 w 1780718"/>
                <a:gd name="connsiteY39" fmla="*/ 171806 h 407675"/>
                <a:gd name="connsiteX40" fmla="*/ 651846 w 1780718"/>
                <a:gd name="connsiteY40" fmla="*/ 1941 h 407675"/>
                <a:gd name="connsiteX41" fmla="*/ 831417 w 1780718"/>
                <a:gd name="connsiteY41" fmla="*/ 1941 h 407675"/>
                <a:gd name="connsiteX42" fmla="*/ 850830 w 1780718"/>
                <a:gd name="connsiteY42" fmla="*/ 1941 h 407675"/>
                <a:gd name="connsiteX43" fmla="*/ 850830 w 1780718"/>
                <a:gd name="connsiteY43" fmla="*/ 171806 h 407675"/>
                <a:gd name="connsiteX44" fmla="*/ 831417 w 1780718"/>
                <a:gd name="connsiteY44" fmla="*/ 171806 h 407675"/>
                <a:gd name="connsiteX45" fmla="*/ 831417 w 1780718"/>
                <a:gd name="connsiteY45" fmla="*/ 1941 h 407675"/>
                <a:gd name="connsiteX46" fmla="*/ 911011 w 1780718"/>
                <a:gd name="connsiteY46" fmla="*/ 17472 h 407675"/>
                <a:gd name="connsiteX47" fmla="*/ 878009 w 1780718"/>
                <a:gd name="connsiteY47" fmla="*/ 17472 h 407675"/>
                <a:gd name="connsiteX48" fmla="*/ 878009 w 1780718"/>
                <a:gd name="connsiteY48" fmla="*/ 971 h 407675"/>
                <a:gd name="connsiteX49" fmla="*/ 963426 w 1780718"/>
                <a:gd name="connsiteY49" fmla="*/ 971 h 407675"/>
                <a:gd name="connsiteX50" fmla="*/ 963426 w 1780718"/>
                <a:gd name="connsiteY50" fmla="*/ 15530 h 407675"/>
                <a:gd name="connsiteX51" fmla="*/ 930424 w 1780718"/>
                <a:gd name="connsiteY51" fmla="*/ 15530 h 407675"/>
                <a:gd name="connsiteX52" fmla="*/ 930424 w 1780718"/>
                <a:gd name="connsiteY52" fmla="*/ 170835 h 407675"/>
                <a:gd name="connsiteX53" fmla="*/ 911011 w 1780718"/>
                <a:gd name="connsiteY53" fmla="*/ 170835 h 407675"/>
                <a:gd name="connsiteX54" fmla="*/ 911011 w 1780718"/>
                <a:gd name="connsiteY54" fmla="*/ 15530 h 407675"/>
                <a:gd name="connsiteX55" fmla="*/ 981869 w 1780718"/>
                <a:gd name="connsiteY55" fmla="*/ 162099 h 407675"/>
                <a:gd name="connsiteX56" fmla="*/ 1040108 w 1780718"/>
                <a:gd name="connsiteY56" fmla="*/ 16501 h 407675"/>
                <a:gd name="connsiteX57" fmla="*/ 986722 w 1780718"/>
                <a:gd name="connsiteY57" fmla="*/ 16501 h 407675"/>
                <a:gd name="connsiteX58" fmla="*/ 986722 w 1780718"/>
                <a:gd name="connsiteY58" fmla="*/ 1941 h 407675"/>
                <a:gd name="connsiteX59" fmla="*/ 1061463 w 1780718"/>
                <a:gd name="connsiteY59" fmla="*/ 1941 h 407675"/>
                <a:gd name="connsiteX60" fmla="*/ 1061463 w 1780718"/>
                <a:gd name="connsiteY60" fmla="*/ 11648 h 407675"/>
                <a:gd name="connsiteX61" fmla="*/ 1003223 w 1780718"/>
                <a:gd name="connsiteY61" fmla="*/ 157246 h 407675"/>
                <a:gd name="connsiteX62" fmla="*/ 1064375 w 1780718"/>
                <a:gd name="connsiteY62" fmla="*/ 157246 h 407675"/>
                <a:gd name="connsiteX63" fmla="*/ 1064375 w 1780718"/>
                <a:gd name="connsiteY63" fmla="*/ 171806 h 407675"/>
                <a:gd name="connsiteX64" fmla="*/ 981869 w 1780718"/>
                <a:gd name="connsiteY64" fmla="*/ 171806 h 407675"/>
                <a:gd name="connsiteX65" fmla="*/ 981869 w 1780718"/>
                <a:gd name="connsiteY65" fmla="*/ 162099 h 407675"/>
                <a:gd name="connsiteX66" fmla="*/ 1093494 w 1780718"/>
                <a:gd name="connsiteY66" fmla="*/ 1941 h 407675"/>
                <a:gd name="connsiteX67" fmla="*/ 1170176 w 1780718"/>
                <a:gd name="connsiteY67" fmla="*/ 1941 h 407675"/>
                <a:gd name="connsiteX68" fmla="*/ 1170176 w 1780718"/>
                <a:gd name="connsiteY68" fmla="*/ 16501 h 407675"/>
                <a:gd name="connsiteX69" fmla="*/ 1112907 w 1780718"/>
                <a:gd name="connsiteY69" fmla="*/ 16501 h 407675"/>
                <a:gd name="connsiteX70" fmla="*/ 1112907 w 1780718"/>
                <a:gd name="connsiteY70" fmla="*/ 78623 h 407675"/>
                <a:gd name="connsiteX71" fmla="*/ 1161440 w 1780718"/>
                <a:gd name="connsiteY71" fmla="*/ 78623 h 407675"/>
                <a:gd name="connsiteX72" fmla="*/ 1161440 w 1780718"/>
                <a:gd name="connsiteY72" fmla="*/ 93183 h 407675"/>
                <a:gd name="connsiteX73" fmla="*/ 1112907 w 1780718"/>
                <a:gd name="connsiteY73" fmla="*/ 93183 h 407675"/>
                <a:gd name="connsiteX74" fmla="*/ 1112907 w 1780718"/>
                <a:gd name="connsiteY74" fmla="*/ 157246 h 407675"/>
                <a:gd name="connsiteX75" fmla="*/ 1170176 w 1780718"/>
                <a:gd name="connsiteY75" fmla="*/ 157246 h 407675"/>
                <a:gd name="connsiteX76" fmla="*/ 1170176 w 1780718"/>
                <a:gd name="connsiteY76" fmla="*/ 171806 h 407675"/>
                <a:gd name="connsiteX77" fmla="*/ 1092523 w 1780718"/>
                <a:gd name="connsiteY77" fmla="*/ 171806 h 407675"/>
                <a:gd name="connsiteX78" fmla="*/ 1092523 w 1780718"/>
                <a:gd name="connsiteY78" fmla="*/ 1941 h 407675"/>
                <a:gd name="connsiteX79" fmla="*/ 1218708 w 1780718"/>
                <a:gd name="connsiteY79" fmla="*/ 171806 h 407675"/>
                <a:gd name="connsiteX80" fmla="*/ 1199295 w 1780718"/>
                <a:gd name="connsiteY80" fmla="*/ 171806 h 407675"/>
                <a:gd name="connsiteX81" fmla="*/ 1199295 w 1780718"/>
                <a:gd name="connsiteY81" fmla="*/ 1941 h 407675"/>
                <a:gd name="connsiteX82" fmla="*/ 1236181 w 1780718"/>
                <a:gd name="connsiteY82" fmla="*/ 1941 h 407675"/>
                <a:gd name="connsiteX83" fmla="*/ 1275007 w 1780718"/>
                <a:gd name="connsiteY83" fmla="*/ 14560 h 407675"/>
                <a:gd name="connsiteX84" fmla="*/ 1284713 w 1780718"/>
                <a:gd name="connsiteY84" fmla="*/ 48533 h 407675"/>
                <a:gd name="connsiteX85" fmla="*/ 1258506 w 1780718"/>
                <a:gd name="connsiteY85" fmla="*/ 95124 h 407675"/>
                <a:gd name="connsiteX86" fmla="*/ 1287625 w 1780718"/>
                <a:gd name="connsiteY86" fmla="*/ 171806 h 407675"/>
                <a:gd name="connsiteX87" fmla="*/ 1266271 w 1780718"/>
                <a:gd name="connsiteY87" fmla="*/ 171806 h 407675"/>
                <a:gd name="connsiteX88" fmla="*/ 1240063 w 1780718"/>
                <a:gd name="connsiteY88" fmla="*/ 97066 h 407675"/>
                <a:gd name="connsiteX89" fmla="*/ 1217738 w 1780718"/>
                <a:gd name="connsiteY89" fmla="*/ 97066 h 407675"/>
                <a:gd name="connsiteX90" fmla="*/ 1217738 w 1780718"/>
                <a:gd name="connsiteY90" fmla="*/ 171806 h 407675"/>
                <a:gd name="connsiteX91" fmla="*/ 1234239 w 1780718"/>
                <a:gd name="connsiteY91" fmla="*/ 82506 h 407675"/>
                <a:gd name="connsiteX92" fmla="*/ 1258506 w 1780718"/>
                <a:gd name="connsiteY92" fmla="*/ 74740 h 407675"/>
                <a:gd name="connsiteX93" fmla="*/ 1265300 w 1780718"/>
                <a:gd name="connsiteY93" fmla="*/ 49503 h 407675"/>
                <a:gd name="connsiteX94" fmla="*/ 1257535 w 1780718"/>
                <a:gd name="connsiteY94" fmla="*/ 23296 h 407675"/>
                <a:gd name="connsiteX95" fmla="*/ 1235210 w 1780718"/>
                <a:gd name="connsiteY95" fmla="*/ 16501 h 407675"/>
                <a:gd name="connsiteX96" fmla="*/ 1217738 w 1780718"/>
                <a:gd name="connsiteY96" fmla="*/ 16501 h 407675"/>
                <a:gd name="connsiteX97" fmla="*/ 1217738 w 1780718"/>
                <a:gd name="connsiteY97" fmla="*/ 82506 h 407675"/>
                <a:gd name="connsiteX98" fmla="*/ 1233268 w 1780718"/>
                <a:gd name="connsiteY98" fmla="*/ 82506 h 407675"/>
                <a:gd name="connsiteX99" fmla="*/ 1317715 w 1780718"/>
                <a:gd name="connsiteY99" fmla="*/ 1941 h 407675"/>
                <a:gd name="connsiteX100" fmla="*/ 1337128 w 1780718"/>
                <a:gd name="connsiteY100" fmla="*/ 1941 h 407675"/>
                <a:gd name="connsiteX101" fmla="*/ 1337128 w 1780718"/>
                <a:gd name="connsiteY101" fmla="*/ 157246 h 407675"/>
                <a:gd name="connsiteX102" fmla="*/ 1395368 w 1780718"/>
                <a:gd name="connsiteY102" fmla="*/ 157246 h 407675"/>
                <a:gd name="connsiteX103" fmla="*/ 1395368 w 1780718"/>
                <a:gd name="connsiteY103" fmla="*/ 171806 h 407675"/>
                <a:gd name="connsiteX104" fmla="*/ 1317715 w 1780718"/>
                <a:gd name="connsiteY104" fmla="*/ 171806 h 407675"/>
                <a:gd name="connsiteX105" fmla="*/ 1317715 w 1780718"/>
                <a:gd name="connsiteY105" fmla="*/ 1941 h 407675"/>
                <a:gd name="connsiteX106" fmla="*/ 1443901 w 1780718"/>
                <a:gd name="connsiteY106" fmla="*/ 133950 h 407675"/>
                <a:gd name="connsiteX107" fmla="*/ 1434194 w 1780718"/>
                <a:gd name="connsiteY107" fmla="*/ 171806 h 407675"/>
                <a:gd name="connsiteX108" fmla="*/ 1412839 w 1780718"/>
                <a:gd name="connsiteY108" fmla="*/ 171806 h 407675"/>
                <a:gd name="connsiteX109" fmla="*/ 1461372 w 1780718"/>
                <a:gd name="connsiteY109" fmla="*/ 1941 h 407675"/>
                <a:gd name="connsiteX110" fmla="*/ 1476903 w 1780718"/>
                <a:gd name="connsiteY110" fmla="*/ 1941 h 407675"/>
                <a:gd name="connsiteX111" fmla="*/ 1524465 w 1780718"/>
                <a:gd name="connsiteY111" fmla="*/ 171806 h 407675"/>
                <a:gd name="connsiteX112" fmla="*/ 1503111 w 1780718"/>
                <a:gd name="connsiteY112" fmla="*/ 171806 h 407675"/>
                <a:gd name="connsiteX113" fmla="*/ 1493404 w 1780718"/>
                <a:gd name="connsiteY113" fmla="*/ 132980 h 407675"/>
                <a:gd name="connsiteX114" fmla="*/ 1442930 w 1780718"/>
                <a:gd name="connsiteY114" fmla="*/ 132980 h 407675"/>
                <a:gd name="connsiteX115" fmla="*/ 1469138 w 1780718"/>
                <a:gd name="connsiteY115" fmla="*/ 27178 h 407675"/>
                <a:gd name="connsiteX116" fmla="*/ 1446812 w 1780718"/>
                <a:gd name="connsiteY116" fmla="*/ 119391 h 407675"/>
                <a:gd name="connsiteX117" fmla="*/ 1490492 w 1780718"/>
                <a:gd name="connsiteY117" fmla="*/ 119391 h 407675"/>
                <a:gd name="connsiteX118" fmla="*/ 1470108 w 1780718"/>
                <a:gd name="connsiteY118" fmla="*/ 27178 h 407675"/>
                <a:gd name="connsiteX119" fmla="*/ 1541937 w 1780718"/>
                <a:gd name="connsiteY119" fmla="*/ 1941 h 407675"/>
                <a:gd name="connsiteX120" fmla="*/ 1561350 w 1780718"/>
                <a:gd name="connsiteY120" fmla="*/ 1941 h 407675"/>
                <a:gd name="connsiteX121" fmla="*/ 1617648 w 1780718"/>
                <a:gd name="connsiteY121" fmla="*/ 134921 h 407675"/>
                <a:gd name="connsiteX122" fmla="*/ 1617648 w 1780718"/>
                <a:gd name="connsiteY122" fmla="*/ 1941 h 407675"/>
                <a:gd name="connsiteX123" fmla="*/ 1636090 w 1780718"/>
                <a:gd name="connsiteY123" fmla="*/ 1941 h 407675"/>
                <a:gd name="connsiteX124" fmla="*/ 1636090 w 1780718"/>
                <a:gd name="connsiteY124" fmla="*/ 171806 h 407675"/>
                <a:gd name="connsiteX125" fmla="*/ 1616677 w 1780718"/>
                <a:gd name="connsiteY125" fmla="*/ 171806 h 407675"/>
                <a:gd name="connsiteX126" fmla="*/ 1561350 w 1780718"/>
                <a:gd name="connsiteY126" fmla="*/ 36885 h 407675"/>
                <a:gd name="connsiteX127" fmla="*/ 1561350 w 1780718"/>
                <a:gd name="connsiteY127" fmla="*/ 172777 h 407675"/>
                <a:gd name="connsiteX128" fmla="*/ 1542908 w 1780718"/>
                <a:gd name="connsiteY128" fmla="*/ 172777 h 407675"/>
                <a:gd name="connsiteX129" fmla="*/ 1542908 w 1780718"/>
                <a:gd name="connsiteY129" fmla="*/ 1941 h 407675"/>
                <a:gd name="connsiteX130" fmla="*/ 1673946 w 1780718"/>
                <a:gd name="connsiteY130" fmla="*/ 1941 h 407675"/>
                <a:gd name="connsiteX131" fmla="*/ 1713743 w 1780718"/>
                <a:gd name="connsiteY131" fmla="*/ 1941 h 407675"/>
                <a:gd name="connsiteX132" fmla="*/ 1762275 w 1780718"/>
                <a:gd name="connsiteY132" fmla="*/ 49503 h 407675"/>
                <a:gd name="connsiteX133" fmla="*/ 1762275 w 1780718"/>
                <a:gd name="connsiteY133" fmla="*/ 124244 h 407675"/>
                <a:gd name="connsiteX134" fmla="*/ 1713743 w 1780718"/>
                <a:gd name="connsiteY134" fmla="*/ 171806 h 407675"/>
                <a:gd name="connsiteX135" fmla="*/ 1673946 w 1780718"/>
                <a:gd name="connsiteY135" fmla="*/ 171806 h 407675"/>
                <a:gd name="connsiteX136" fmla="*/ 1673946 w 1780718"/>
                <a:gd name="connsiteY136" fmla="*/ 1941 h 407675"/>
                <a:gd name="connsiteX137" fmla="*/ 1713743 w 1780718"/>
                <a:gd name="connsiteY137" fmla="*/ 157246 h 407675"/>
                <a:gd name="connsiteX138" fmla="*/ 1742862 w 1780718"/>
                <a:gd name="connsiteY138" fmla="*/ 121332 h 407675"/>
                <a:gd name="connsiteX139" fmla="*/ 1742862 w 1780718"/>
                <a:gd name="connsiteY139" fmla="*/ 53386 h 407675"/>
                <a:gd name="connsiteX140" fmla="*/ 1713743 w 1780718"/>
                <a:gd name="connsiteY140" fmla="*/ 16501 h 407675"/>
                <a:gd name="connsiteX141" fmla="*/ 1693359 w 1780718"/>
                <a:gd name="connsiteY141" fmla="*/ 16501 h 407675"/>
                <a:gd name="connsiteX142" fmla="*/ 1693359 w 1780718"/>
                <a:gd name="connsiteY142" fmla="*/ 157246 h 407675"/>
                <a:gd name="connsiteX143" fmla="*/ 1713743 w 1780718"/>
                <a:gd name="connsiteY143" fmla="*/ 157246 h 407675"/>
                <a:gd name="connsiteX144" fmla="*/ 545074 w 1780718"/>
                <a:gd name="connsiteY144" fmla="*/ 391174 h 407675"/>
                <a:gd name="connsiteX145" fmla="*/ 583900 w 1780718"/>
                <a:gd name="connsiteY145" fmla="*/ 329052 h 407675"/>
                <a:gd name="connsiteX146" fmla="*/ 605254 w 1780718"/>
                <a:gd name="connsiteY146" fmla="*/ 269842 h 407675"/>
                <a:gd name="connsiteX147" fmla="*/ 585841 w 1780718"/>
                <a:gd name="connsiteY147" fmla="*/ 238781 h 407675"/>
                <a:gd name="connsiteX148" fmla="*/ 564487 w 1780718"/>
                <a:gd name="connsiteY148" fmla="*/ 272754 h 407675"/>
                <a:gd name="connsiteX149" fmla="*/ 547986 w 1780718"/>
                <a:gd name="connsiteY149" fmla="*/ 272754 h 407675"/>
                <a:gd name="connsiteX150" fmla="*/ 552839 w 1780718"/>
                <a:gd name="connsiteY150" fmla="*/ 242664 h 407675"/>
                <a:gd name="connsiteX151" fmla="*/ 585841 w 1780718"/>
                <a:gd name="connsiteY151" fmla="*/ 223251 h 407675"/>
                <a:gd name="connsiteX152" fmla="*/ 623697 w 1780718"/>
                <a:gd name="connsiteY152" fmla="*/ 268872 h 407675"/>
                <a:gd name="connsiteX153" fmla="*/ 596519 w 1780718"/>
                <a:gd name="connsiteY153" fmla="*/ 340700 h 407675"/>
                <a:gd name="connsiteX154" fmla="*/ 567399 w 1780718"/>
                <a:gd name="connsiteY154" fmla="*/ 389233 h 407675"/>
                <a:gd name="connsiteX155" fmla="*/ 623697 w 1780718"/>
                <a:gd name="connsiteY155" fmla="*/ 389233 h 407675"/>
                <a:gd name="connsiteX156" fmla="*/ 623697 w 1780718"/>
                <a:gd name="connsiteY156" fmla="*/ 404763 h 407675"/>
                <a:gd name="connsiteX157" fmla="*/ 545074 w 1780718"/>
                <a:gd name="connsiteY157" fmla="*/ 404763 h 407675"/>
                <a:gd name="connsiteX158" fmla="*/ 545074 w 1780718"/>
                <a:gd name="connsiteY158" fmla="*/ 391174 h 407675"/>
                <a:gd name="connsiteX159" fmla="*/ 658640 w 1780718"/>
                <a:gd name="connsiteY159" fmla="*/ 305756 h 407675"/>
                <a:gd name="connsiteX160" fmla="*/ 733381 w 1780718"/>
                <a:gd name="connsiteY160" fmla="*/ 305756 h 407675"/>
                <a:gd name="connsiteX161" fmla="*/ 733381 w 1780718"/>
                <a:gd name="connsiteY161" fmla="*/ 321287 h 407675"/>
                <a:gd name="connsiteX162" fmla="*/ 658640 w 1780718"/>
                <a:gd name="connsiteY162" fmla="*/ 321287 h 407675"/>
                <a:gd name="connsiteX163" fmla="*/ 658640 w 1780718"/>
                <a:gd name="connsiteY163" fmla="*/ 305756 h 407675"/>
                <a:gd name="connsiteX164" fmla="*/ 796473 w 1780718"/>
                <a:gd name="connsiteY164" fmla="*/ 297991 h 407675"/>
                <a:gd name="connsiteX165" fmla="*/ 810063 w 1780718"/>
                <a:gd name="connsiteY165" fmla="*/ 295079 h 407675"/>
                <a:gd name="connsiteX166" fmla="*/ 837241 w 1780718"/>
                <a:gd name="connsiteY166" fmla="*/ 310610 h 407675"/>
                <a:gd name="connsiteX167" fmla="*/ 843065 w 1780718"/>
                <a:gd name="connsiteY167" fmla="*/ 350407 h 407675"/>
                <a:gd name="connsiteX168" fmla="*/ 833359 w 1780718"/>
                <a:gd name="connsiteY168" fmla="*/ 394086 h 407675"/>
                <a:gd name="connsiteX169" fmla="*/ 804239 w 1780718"/>
                <a:gd name="connsiteY169" fmla="*/ 406705 h 407675"/>
                <a:gd name="connsiteX170" fmla="*/ 772207 w 1780718"/>
                <a:gd name="connsiteY170" fmla="*/ 392145 h 407675"/>
                <a:gd name="connsiteX171" fmla="*/ 764442 w 1780718"/>
                <a:gd name="connsiteY171" fmla="*/ 353319 h 407675"/>
                <a:gd name="connsiteX172" fmla="*/ 775119 w 1780718"/>
                <a:gd name="connsiteY172" fmla="*/ 301874 h 407675"/>
                <a:gd name="connsiteX173" fmla="*/ 806180 w 1780718"/>
                <a:gd name="connsiteY173" fmla="*/ 226163 h 407675"/>
                <a:gd name="connsiteX174" fmla="*/ 826564 w 1780718"/>
                <a:gd name="connsiteY174" fmla="*/ 226163 h 407675"/>
                <a:gd name="connsiteX175" fmla="*/ 797444 w 1780718"/>
                <a:gd name="connsiteY175" fmla="*/ 297991 h 407675"/>
                <a:gd name="connsiteX176" fmla="*/ 782884 w 1780718"/>
                <a:gd name="connsiteY176" fmla="*/ 353319 h 407675"/>
                <a:gd name="connsiteX177" fmla="*/ 804239 w 1780718"/>
                <a:gd name="connsiteY177" fmla="*/ 392145 h 407675"/>
                <a:gd name="connsiteX178" fmla="*/ 821711 w 1780718"/>
                <a:gd name="connsiteY178" fmla="*/ 379526 h 407675"/>
                <a:gd name="connsiteX179" fmla="*/ 824623 w 1780718"/>
                <a:gd name="connsiteY179" fmla="*/ 350407 h 407675"/>
                <a:gd name="connsiteX180" fmla="*/ 820740 w 1780718"/>
                <a:gd name="connsiteY180" fmla="*/ 318375 h 407675"/>
                <a:gd name="connsiteX181" fmla="*/ 804239 w 1780718"/>
                <a:gd name="connsiteY181" fmla="*/ 308668 h 407675"/>
                <a:gd name="connsiteX182" fmla="*/ 782884 w 1780718"/>
                <a:gd name="connsiteY182" fmla="*/ 353319 h 407675"/>
                <a:gd name="connsiteX183" fmla="*/ 960514 w 1780718"/>
                <a:gd name="connsiteY183" fmla="*/ 225192 h 407675"/>
                <a:gd name="connsiteX184" fmla="*/ 960514 w 1780718"/>
                <a:gd name="connsiteY184" fmla="*/ 350407 h 407675"/>
                <a:gd name="connsiteX185" fmla="*/ 955661 w 1780718"/>
                <a:gd name="connsiteY185" fmla="*/ 389233 h 407675"/>
                <a:gd name="connsiteX186" fmla="*/ 925571 w 1780718"/>
                <a:gd name="connsiteY186" fmla="*/ 406705 h 407675"/>
                <a:gd name="connsiteX187" fmla="*/ 893539 w 1780718"/>
                <a:gd name="connsiteY187" fmla="*/ 392145 h 407675"/>
                <a:gd name="connsiteX188" fmla="*/ 905187 w 1780718"/>
                <a:gd name="connsiteY188" fmla="*/ 380497 h 407675"/>
                <a:gd name="connsiteX189" fmla="*/ 924600 w 1780718"/>
                <a:gd name="connsiteY189" fmla="*/ 391174 h 407675"/>
                <a:gd name="connsiteX190" fmla="*/ 940131 w 1780718"/>
                <a:gd name="connsiteY190" fmla="*/ 376614 h 407675"/>
                <a:gd name="connsiteX191" fmla="*/ 941101 w 1780718"/>
                <a:gd name="connsiteY191" fmla="*/ 351377 h 407675"/>
                <a:gd name="connsiteX192" fmla="*/ 941101 w 1780718"/>
                <a:gd name="connsiteY192" fmla="*/ 225192 h 407675"/>
                <a:gd name="connsiteX193" fmla="*/ 960514 w 1780718"/>
                <a:gd name="connsiteY193" fmla="*/ 225192 h 407675"/>
                <a:gd name="connsiteX194" fmla="*/ 1013900 w 1780718"/>
                <a:gd name="connsiteY194" fmla="*/ 225192 h 407675"/>
                <a:gd name="connsiteX195" fmla="*/ 1013900 w 1780718"/>
                <a:gd name="connsiteY195" fmla="*/ 357201 h 407675"/>
                <a:gd name="connsiteX196" fmla="*/ 1016812 w 1780718"/>
                <a:gd name="connsiteY196" fmla="*/ 380497 h 407675"/>
                <a:gd name="connsiteX197" fmla="*/ 1036225 w 1780718"/>
                <a:gd name="connsiteY197" fmla="*/ 392145 h 407675"/>
                <a:gd name="connsiteX198" fmla="*/ 1058550 w 1780718"/>
                <a:gd name="connsiteY198" fmla="*/ 379526 h 407675"/>
                <a:gd name="connsiteX199" fmla="*/ 1061463 w 1780718"/>
                <a:gd name="connsiteY199" fmla="*/ 357201 h 407675"/>
                <a:gd name="connsiteX200" fmla="*/ 1061463 w 1780718"/>
                <a:gd name="connsiteY200" fmla="*/ 225192 h 407675"/>
                <a:gd name="connsiteX201" fmla="*/ 1080876 w 1780718"/>
                <a:gd name="connsiteY201" fmla="*/ 225192 h 407675"/>
                <a:gd name="connsiteX202" fmla="*/ 1080876 w 1780718"/>
                <a:gd name="connsiteY202" fmla="*/ 357201 h 407675"/>
                <a:gd name="connsiteX203" fmla="*/ 1072140 w 1780718"/>
                <a:gd name="connsiteY203" fmla="*/ 392145 h 407675"/>
                <a:gd name="connsiteX204" fmla="*/ 1037196 w 1780718"/>
                <a:gd name="connsiteY204" fmla="*/ 407675 h 407675"/>
                <a:gd name="connsiteX205" fmla="*/ 1000311 w 1780718"/>
                <a:gd name="connsiteY205" fmla="*/ 389233 h 407675"/>
                <a:gd name="connsiteX206" fmla="*/ 994487 w 1780718"/>
                <a:gd name="connsiteY206" fmla="*/ 357201 h 407675"/>
                <a:gd name="connsiteX207" fmla="*/ 994487 w 1780718"/>
                <a:gd name="connsiteY207" fmla="*/ 225192 h 407675"/>
                <a:gd name="connsiteX208" fmla="*/ 1013900 w 1780718"/>
                <a:gd name="connsiteY208" fmla="*/ 225192 h 407675"/>
                <a:gd name="connsiteX209" fmla="*/ 1114849 w 1780718"/>
                <a:gd name="connsiteY209" fmla="*/ 225192 h 407675"/>
                <a:gd name="connsiteX210" fmla="*/ 1134262 w 1780718"/>
                <a:gd name="connsiteY210" fmla="*/ 225192 h 407675"/>
                <a:gd name="connsiteX211" fmla="*/ 1187648 w 1780718"/>
                <a:gd name="connsiteY211" fmla="*/ 365937 h 407675"/>
                <a:gd name="connsiteX212" fmla="*/ 1187648 w 1780718"/>
                <a:gd name="connsiteY212" fmla="*/ 226163 h 407675"/>
                <a:gd name="connsiteX213" fmla="*/ 1205120 w 1780718"/>
                <a:gd name="connsiteY213" fmla="*/ 226163 h 407675"/>
                <a:gd name="connsiteX214" fmla="*/ 1205120 w 1780718"/>
                <a:gd name="connsiteY214" fmla="*/ 404763 h 407675"/>
                <a:gd name="connsiteX215" fmla="*/ 1187648 w 1780718"/>
                <a:gd name="connsiteY215" fmla="*/ 404763 h 407675"/>
                <a:gd name="connsiteX216" fmla="*/ 1133291 w 1780718"/>
                <a:gd name="connsiteY216" fmla="*/ 264018 h 407675"/>
                <a:gd name="connsiteX217" fmla="*/ 1133291 w 1780718"/>
                <a:gd name="connsiteY217" fmla="*/ 404763 h 407675"/>
                <a:gd name="connsiteX218" fmla="*/ 1114849 w 1780718"/>
                <a:gd name="connsiteY218" fmla="*/ 404763 h 407675"/>
                <a:gd name="connsiteX219" fmla="*/ 1114849 w 1780718"/>
                <a:gd name="connsiteY219" fmla="*/ 226163 h 407675"/>
                <a:gd name="connsiteX220" fmla="*/ 1241034 w 1780718"/>
                <a:gd name="connsiteY220" fmla="*/ 225192 h 407675"/>
                <a:gd name="connsiteX221" fmla="*/ 1313833 w 1780718"/>
                <a:gd name="connsiteY221" fmla="*/ 225192 h 407675"/>
                <a:gd name="connsiteX222" fmla="*/ 1313833 w 1780718"/>
                <a:gd name="connsiteY222" fmla="*/ 241693 h 407675"/>
                <a:gd name="connsiteX223" fmla="*/ 1259476 w 1780718"/>
                <a:gd name="connsiteY223" fmla="*/ 241693 h 407675"/>
                <a:gd name="connsiteX224" fmla="*/ 1259476 w 1780718"/>
                <a:gd name="connsiteY224" fmla="*/ 306727 h 407675"/>
                <a:gd name="connsiteX225" fmla="*/ 1306067 w 1780718"/>
                <a:gd name="connsiteY225" fmla="*/ 306727 h 407675"/>
                <a:gd name="connsiteX226" fmla="*/ 1306067 w 1780718"/>
                <a:gd name="connsiteY226" fmla="*/ 322258 h 407675"/>
                <a:gd name="connsiteX227" fmla="*/ 1259476 w 1780718"/>
                <a:gd name="connsiteY227" fmla="*/ 322258 h 407675"/>
                <a:gd name="connsiteX228" fmla="*/ 1259476 w 1780718"/>
                <a:gd name="connsiteY228" fmla="*/ 389233 h 407675"/>
                <a:gd name="connsiteX229" fmla="*/ 1314804 w 1780718"/>
                <a:gd name="connsiteY229" fmla="*/ 389233 h 407675"/>
                <a:gd name="connsiteX230" fmla="*/ 1314804 w 1780718"/>
                <a:gd name="connsiteY230" fmla="*/ 404763 h 407675"/>
                <a:gd name="connsiteX231" fmla="*/ 1241034 w 1780718"/>
                <a:gd name="connsiteY231" fmla="*/ 404763 h 407675"/>
                <a:gd name="connsiteX232" fmla="*/ 1241034 w 1780718"/>
                <a:gd name="connsiteY232" fmla="*/ 226163 h 407675"/>
                <a:gd name="connsiteX233" fmla="*/ 1375955 w 1780718"/>
                <a:gd name="connsiteY233" fmla="*/ 391174 h 407675"/>
                <a:gd name="connsiteX234" fmla="*/ 1414781 w 1780718"/>
                <a:gd name="connsiteY234" fmla="*/ 329052 h 407675"/>
                <a:gd name="connsiteX235" fmla="*/ 1435165 w 1780718"/>
                <a:gd name="connsiteY235" fmla="*/ 269842 h 407675"/>
                <a:gd name="connsiteX236" fmla="*/ 1415752 w 1780718"/>
                <a:gd name="connsiteY236" fmla="*/ 238781 h 407675"/>
                <a:gd name="connsiteX237" fmla="*/ 1395368 w 1780718"/>
                <a:gd name="connsiteY237" fmla="*/ 272754 h 407675"/>
                <a:gd name="connsiteX238" fmla="*/ 1377896 w 1780718"/>
                <a:gd name="connsiteY238" fmla="*/ 272754 h 407675"/>
                <a:gd name="connsiteX239" fmla="*/ 1383720 w 1780718"/>
                <a:gd name="connsiteY239" fmla="*/ 242664 h 407675"/>
                <a:gd name="connsiteX240" fmla="*/ 1416722 w 1780718"/>
                <a:gd name="connsiteY240" fmla="*/ 223251 h 407675"/>
                <a:gd name="connsiteX241" fmla="*/ 1453607 w 1780718"/>
                <a:gd name="connsiteY241" fmla="*/ 268872 h 407675"/>
                <a:gd name="connsiteX242" fmla="*/ 1426429 w 1780718"/>
                <a:gd name="connsiteY242" fmla="*/ 340700 h 407675"/>
                <a:gd name="connsiteX243" fmla="*/ 1397309 w 1780718"/>
                <a:gd name="connsiteY243" fmla="*/ 389233 h 407675"/>
                <a:gd name="connsiteX244" fmla="*/ 1453607 w 1780718"/>
                <a:gd name="connsiteY244" fmla="*/ 389233 h 407675"/>
                <a:gd name="connsiteX245" fmla="*/ 1453607 w 1780718"/>
                <a:gd name="connsiteY245" fmla="*/ 404763 h 407675"/>
                <a:gd name="connsiteX246" fmla="*/ 1375955 w 1780718"/>
                <a:gd name="connsiteY246" fmla="*/ 404763 h 407675"/>
                <a:gd name="connsiteX247" fmla="*/ 1375955 w 1780718"/>
                <a:gd name="connsiteY247" fmla="*/ 391174 h 407675"/>
                <a:gd name="connsiteX248" fmla="*/ 1485639 w 1780718"/>
                <a:gd name="connsiteY248" fmla="*/ 278578 h 407675"/>
                <a:gd name="connsiteX249" fmla="*/ 1526406 w 1780718"/>
                <a:gd name="connsiteY249" fmla="*/ 223251 h 407675"/>
                <a:gd name="connsiteX250" fmla="*/ 1567174 w 1780718"/>
                <a:gd name="connsiteY250" fmla="*/ 279549 h 407675"/>
                <a:gd name="connsiteX251" fmla="*/ 1567174 w 1780718"/>
                <a:gd name="connsiteY251" fmla="*/ 353319 h 407675"/>
                <a:gd name="connsiteX252" fmla="*/ 1526406 w 1780718"/>
                <a:gd name="connsiteY252" fmla="*/ 407675 h 407675"/>
                <a:gd name="connsiteX253" fmla="*/ 1485639 w 1780718"/>
                <a:gd name="connsiteY253" fmla="*/ 353319 h 407675"/>
                <a:gd name="connsiteX254" fmla="*/ 1485639 w 1780718"/>
                <a:gd name="connsiteY254" fmla="*/ 279549 h 407675"/>
                <a:gd name="connsiteX255" fmla="*/ 1548731 w 1780718"/>
                <a:gd name="connsiteY255" fmla="*/ 279549 h 407675"/>
                <a:gd name="connsiteX256" fmla="*/ 1526406 w 1780718"/>
                <a:gd name="connsiteY256" fmla="*/ 238781 h 407675"/>
                <a:gd name="connsiteX257" fmla="*/ 1504081 w 1780718"/>
                <a:gd name="connsiteY257" fmla="*/ 279549 h 407675"/>
                <a:gd name="connsiteX258" fmla="*/ 1504081 w 1780718"/>
                <a:gd name="connsiteY258" fmla="*/ 350407 h 407675"/>
                <a:gd name="connsiteX259" fmla="*/ 1526406 w 1780718"/>
                <a:gd name="connsiteY259" fmla="*/ 391174 h 407675"/>
                <a:gd name="connsiteX260" fmla="*/ 1548731 w 1780718"/>
                <a:gd name="connsiteY260" fmla="*/ 350407 h 407675"/>
                <a:gd name="connsiteX261" fmla="*/ 1548731 w 1780718"/>
                <a:gd name="connsiteY261" fmla="*/ 279549 h 407675"/>
                <a:gd name="connsiteX262" fmla="*/ 1590470 w 1780718"/>
                <a:gd name="connsiteY262" fmla="*/ 391174 h 407675"/>
                <a:gd name="connsiteX263" fmla="*/ 1629296 w 1780718"/>
                <a:gd name="connsiteY263" fmla="*/ 329052 h 407675"/>
                <a:gd name="connsiteX264" fmla="*/ 1650650 w 1780718"/>
                <a:gd name="connsiteY264" fmla="*/ 269842 h 407675"/>
                <a:gd name="connsiteX265" fmla="*/ 1631237 w 1780718"/>
                <a:gd name="connsiteY265" fmla="*/ 238781 h 407675"/>
                <a:gd name="connsiteX266" fmla="*/ 1609883 w 1780718"/>
                <a:gd name="connsiteY266" fmla="*/ 272754 h 407675"/>
                <a:gd name="connsiteX267" fmla="*/ 1593382 w 1780718"/>
                <a:gd name="connsiteY267" fmla="*/ 272754 h 407675"/>
                <a:gd name="connsiteX268" fmla="*/ 1598235 w 1780718"/>
                <a:gd name="connsiteY268" fmla="*/ 242664 h 407675"/>
                <a:gd name="connsiteX269" fmla="*/ 1631237 w 1780718"/>
                <a:gd name="connsiteY269" fmla="*/ 223251 h 407675"/>
                <a:gd name="connsiteX270" fmla="*/ 1670063 w 1780718"/>
                <a:gd name="connsiteY270" fmla="*/ 268872 h 407675"/>
                <a:gd name="connsiteX271" fmla="*/ 1640943 w 1780718"/>
                <a:gd name="connsiteY271" fmla="*/ 340700 h 407675"/>
                <a:gd name="connsiteX272" fmla="*/ 1612795 w 1780718"/>
                <a:gd name="connsiteY272" fmla="*/ 389233 h 407675"/>
                <a:gd name="connsiteX273" fmla="*/ 1669093 w 1780718"/>
                <a:gd name="connsiteY273" fmla="*/ 389233 h 407675"/>
                <a:gd name="connsiteX274" fmla="*/ 1669093 w 1780718"/>
                <a:gd name="connsiteY274" fmla="*/ 404763 h 407675"/>
                <a:gd name="connsiteX275" fmla="*/ 1591440 w 1780718"/>
                <a:gd name="connsiteY275" fmla="*/ 404763 h 407675"/>
                <a:gd name="connsiteX276" fmla="*/ 1591440 w 1780718"/>
                <a:gd name="connsiteY276" fmla="*/ 391174 h 407675"/>
                <a:gd name="connsiteX277" fmla="*/ 1711802 w 1780718"/>
                <a:gd name="connsiteY277" fmla="*/ 225192 h 407675"/>
                <a:gd name="connsiteX278" fmla="*/ 1776835 w 1780718"/>
                <a:gd name="connsiteY278" fmla="*/ 225192 h 407675"/>
                <a:gd name="connsiteX279" fmla="*/ 1776835 w 1780718"/>
                <a:gd name="connsiteY279" fmla="*/ 241693 h 407675"/>
                <a:gd name="connsiteX280" fmla="*/ 1728302 w 1780718"/>
                <a:gd name="connsiteY280" fmla="*/ 241693 h 407675"/>
                <a:gd name="connsiteX281" fmla="*/ 1724420 w 1780718"/>
                <a:gd name="connsiteY281" fmla="*/ 299933 h 407675"/>
                <a:gd name="connsiteX282" fmla="*/ 1745775 w 1780718"/>
                <a:gd name="connsiteY282" fmla="*/ 294109 h 407675"/>
                <a:gd name="connsiteX283" fmla="*/ 1780718 w 1780718"/>
                <a:gd name="connsiteY283" fmla="*/ 348465 h 407675"/>
                <a:gd name="connsiteX284" fmla="*/ 1771982 w 1780718"/>
                <a:gd name="connsiteY284" fmla="*/ 393115 h 407675"/>
                <a:gd name="connsiteX285" fmla="*/ 1740921 w 1780718"/>
                <a:gd name="connsiteY285" fmla="*/ 406705 h 407675"/>
                <a:gd name="connsiteX286" fmla="*/ 1702095 w 1780718"/>
                <a:gd name="connsiteY286" fmla="*/ 382438 h 407675"/>
                <a:gd name="connsiteX287" fmla="*/ 1698212 w 1780718"/>
                <a:gd name="connsiteY287" fmla="*/ 355260 h 407675"/>
                <a:gd name="connsiteX288" fmla="*/ 1715684 w 1780718"/>
                <a:gd name="connsiteY288" fmla="*/ 355260 h 407675"/>
                <a:gd name="connsiteX289" fmla="*/ 1738980 w 1780718"/>
                <a:gd name="connsiteY289" fmla="*/ 391174 h 407675"/>
                <a:gd name="connsiteX290" fmla="*/ 1762275 w 1780718"/>
                <a:gd name="connsiteY290" fmla="*/ 351377 h 407675"/>
                <a:gd name="connsiteX291" fmla="*/ 1740921 w 1780718"/>
                <a:gd name="connsiteY291" fmla="*/ 308668 h 407675"/>
                <a:gd name="connsiteX292" fmla="*/ 1719567 w 1780718"/>
                <a:gd name="connsiteY292" fmla="*/ 320316 h 407675"/>
                <a:gd name="connsiteX293" fmla="*/ 1706949 w 1780718"/>
                <a:gd name="connsiteY293" fmla="*/ 317404 h 407675"/>
                <a:gd name="connsiteX294" fmla="*/ 1711802 w 1780718"/>
                <a:gd name="connsiteY294" fmla="*/ 226163 h 40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</a:cxnLst>
              <a:rect l="l" t="t" r="r" b="b"/>
              <a:pathLst>
                <a:path w="1780718" h="407675">
                  <a:moveTo>
                    <a:pt x="4419" y="402822"/>
                  </a:moveTo>
                  <a:cubicBezTo>
                    <a:pt x="2477" y="402822"/>
                    <a:pt x="1507" y="401851"/>
                    <a:pt x="536" y="399910"/>
                  </a:cubicBezTo>
                  <a:cubicBezTo>
                    <a:pt x="-1405" y="396998"/>
                    <a:pt x="2477" y="396998"/>
                    <a:pt x="3448" y="396027"/>
                  </a:cubicBezTo>
                  <a:lnTo>
                    <a:pt x="54893" y="366908"/>
                  </a:lnTo>
                  <a:lnTo>
                    <a:pt x="215051" y="277607"/>
                  </a:lnTo>
                  <a:cubicBezTo>
                    <a:pt x="216992" y="276637"/>
                    <a:pt x="219904" y="272754"/>
                    <a:pt x="222816" y="277607"/>
                  </a:cubicBezTo>
                  <a:cubicBezTo>
                    <a:pt x="225728" y="281490"/>
                    <a:pt x="220875" y="282461"/>
                    <a:pt x="218934" y="283431"/>
                  </a:cubicBezTo>
                  <a:lnTo>
                    <a:pt x="5389" y="402822"/>
                  </a:lnTo>
                  <a:close/>
                  <a:moveTo>
                    <a:pt x="562546" y="124244"/>
                  </a:moveTo>
                  <a:cubicBezTo>
                    <a:pt x="562546" y="148510"/>
                    <a:pt x="569340" y="159187"/>
                    <a:pt x="586812" y="159187"/>
                  </a:cubicBezTo>
                  <a:cubicBezTo>
                    <a:pt x="604284" y="159187"/>
                    <a:pt x="613020" y="149481"/>
                    <a:pt x="613020" y="126185"/>
                  </a:cubicBezTo>
                  <a:cubicBezTo>
                    <a:pt x="613020" y="114537"/>
                    <a:pt x="610108" y="106772"/>
                    <a:pt x="605254" y="102889"/>
                  </a:cubicBezTo>
                  <a:cubicBezTo>
                    <a:pt x="601372" y="98036"/>
                    <a:pt x="599430" y="97066"/>
                    <a:pt x="582929" y="91242"/>
                  </a:cubicBezTo>
                  <a:cubicBezTo>
                    <a:pt x="557692" y="82506"/>
                    <a:pt x="547015" y="69887"/>
                    <a:pt x="547015" y="44650"/>
                  </a:cubicBezTo>
                  <a:cubicBezTo>
                    <a:pt x="547015" y="15530"/>
                    <a:pt x="561575" y="0"/>
                    <a:pt x="586812" y="0"/>
                  </a:cubicBezTo>
                  <a:cubicBezTo>
                    <a:pt x="604284" y="0"/>
                    <a:pt x="617873" y="7765"/>
                    <a:pt x="623697" y="21354"/>
                  </a:cubicBezTo>
                  <a:cubicBezTo>
                    <a:pt x="626609" y="27178"/>
                    <a:pt x="627580" y="33973"/>
                    <a:pt x="627580" y="46591"/>
                  </a:cubicBezTo>
                  <a:lnTo>
                    <a:pt x="610108" y="46591"/>
                  </a:lnTo>
                  <a:cubicBezTo>
                    <a:pt x="610108" y="23296"/>
                    <a:pt x="603313" y="14560"/>
                    <a:pt x="587783" y="14560"/>
                  </a:cubicBezTo>
                  <a:cubicBezTo>
                    <a:pt x="573223" y="14560"/>
                    <a:pt x="565457" y="24266"/>
                    <a:pt x="565457" y="43679"/>
                  </a:cubicBezTo>
                  <a:cubicBezTo>
                    <a:pt x="565457" y="61151"/>
                    <a:pt x="573223" y="69887"/>
                    <a:pt x="592636" y="76682"/>
                  </a:cubicBezTo>
                  <a:cubicBezTo>
                    <a:pt x="610108" y="83476"/>
                    <a:pt x="613020" y="84447"/>
                    <a:pt x="619814" y="90271"/>
                  </a:cubicBezTo>
                  <a:cubicBezTo>
                    <a:pt x="627580" y="97066"/>
                    <a:pt x="631462" y="108713"/>
                    <a:pt x="631462" y="125215"/>
                  </a:cubicBezTo>
                  <a:cubicBezTo>
                    <a:pt x="631462" y="157246"/>
                    <a:pt x="616902" y="173747"/>
                    <a:pt x="587783" y="173747"/>
                  </a:cubicBezTo>
                  <a:cubicBezTo>
                    <a:pt x="569340" y="173747"/>
                    <a:pt x="555751" y="166953"/>
                    <a:pt x="548956" y="153364"/>
                  </a:cubicBezTo>
                  <a:cubicBezTo>
                    <a:pt x="545074" y="146569"/>
                    <a:pt x="544103" y="138804"/>
                    <a:pt x="544103" y="124244"/>
                  </a:cubicBezTo>
                  <a:lnTo>
                    <a:pt x="561575" y="124244"/>
                  </a:lnTo>
                  <a:close/>
                  <a:moveTo>
                    <a:pt x="651846" y="1941"/>
                  </a:moveTo>
                  <a:lnTo>
                    <a:pt x="671259" y="1941"/>
                  </a:lnTo>
                  <a:lnTo>
                    <a:pt x="690672" y="135892"/>
                  </a:lnTo>
                  <a:lnTo>
                    <a:pt x="719792" y="1941"/>
                  </a:lnTo>
                  <a:lnTo>
                    <a:pt x="734352" y="1941"/>
                  </a:lnTo>
                  <a:lnTo>
                    <a:pt x="764442" y="135892"/>
                  </a:lnTo>
                  <a:lnTo>
                    <a:pt x="783855" y="1941"/>
                  </a:lnTo>
                  <a:lnTo>
                    <a:pt x="803268" y="1941"/>
                  </a:lnTo>
                  <a:lnTo>
                    <a:pt x="774148" y="171806"/>
                  </a:lnTo>
                  <a:lnTo>
                    <a:pt x="757647" y="171806"/>
                  </a:lnTo>
                  <a:lnTo>
                    <a:pt x="727557" y="38826"/>
                  </a:lnTo>
                  <a:lnTo>
                    <a:pt x="697467" y="171806"/>
                  </a:lnTo>
                  <a:lnTo>
                    <a:pt x="679995" y="171806"/>
                  </a:lnTo>
                  <a:lnTo>
                    <a:pt x="651846" y="1941"/>
                  </a:lnTo>
                  <a:close/>
                  <a:moveTo>
                    <a:pt x="831417" y="1941"/>
                  </a:moveTo>
                  <a:lnTo>
                    <a:pt x="850830" y="1941"/>
                  </a:lnTo>
                  <a:lnTo>
                    <a:pt x="850830" y="171806"/>
                  </a:lnTo>
                  <a:lnTo>
                    <a:pt x="831417" y="171806"/>
                  </a:lnTo>
                  <a:lnTo>
                    <a:pt x="831417" y="1941"/>
                  </a:lnTo>
                  <a:close/>
                  <a:moveTo>
                    <a:pt x="911011" y="17472"/>
                  </a:moveTo>
                  <a:lnTo>
                    <a:pt x="878009" y="17472"/>
                  </a:lnTo>
                  <a:lnTo>
                    <a:pt x="878009" y="971"/>
                  </a:lnTo>
                  <a:lnTo>
                    <a:pt x="963426" y="971"/>
                  </a:lnTo>
                  <a:lnTo>
                    <a:pt x="963426" y="15530"/>
                  </a:lnTo>
                  <a:lnTo>
                    <a:pt x="930424" y="15530"/>
                  </a:lnTo>
                  <a:lnTo>
                    <a:pt x="930424" y="170835"/>
                  </a:lnTo>
                  <a:lnTo>
                    <a:pt x="911011" y="170835"/>
                  </a:lnTo>
                  <a:lnTo>
                    <a:pt x="911011" y="15530"/>
                  </a:lnTo>
                  <a:close/>
                  <a:moveTo>
                    <a:pt x="981869" y="162099"/>
                  </a:moveTo>
                  <a:lnTo>
                    <a:pt x="1040108" y="16501"/>
                  </a:lnTo>
                  <a:lnTo>
                    <a:pt x="986722" y="16501"/>
                  </a:lnTo>
                  <a:lnTo>
                    <a:pt x="986722" y="1941"/>
                  </a:lnTo>
                  <a:lnTo>
                    <a:pt x="1061463" y="1941"/>
                  </a:lnTo>
                  <a:lnTo>
                    <a:pt x="1061463" y="11648"/>
                  </a:lnTo>
                  <a:lnTo>
                    <a:pt x="1003223" y="157246"/>
                  </a:lnTo>
                  <a:lnTo>
                    <a:pt x="1064375" y="157246"/>
                  </a:lnTo>
                  <a:lnTo>
                    <a:pt x="1064375" y="171806"/>
                  </a:lnTo>
                  <a:lnTo>
                    <a:pt x="981869" y="171806"/>
                  </a:lnTo>
                  <a:lnTo>
                    <a:pt x="981869" y="162099"/>
                  </a:lnTo>
                  <a:close/>
                  <a:moveTo>
                    <a:pt x="1093494" y="1941"/>
                  </a:moveTo>
                  <a:lnTo>
                    <a:pt x="1170176" y="1941"/>
                  </a:lnTo>
                  <a:lnTo>
                    <a:pt x="1170176" y="16501"/>
                  </a:lnTo>
                  <a:lnTo>
                    <a:pt x="1112907" y="16501"/>
                  </a:lnTo>
                  <a:lnTo>
                    <a:pt x="1112907" y="78623"/>
                  </a:lnTo>
                  <a:lnTo>
                    <a:pt x="1161440" y="78623"/>
                  </a:lnTo>
                  <a:lnTo>
                    <a:pt x="1161440" y="93183"/>
                  </a:lnTo>
                  <a:lnTo>
                    <a:pt x="1112907" y="93183"/>
                  </a:lnTo>
                  <a:lnTo>
                    <a:pt x="1112907" y="157246"/>
                  </a:lnTo>
                  <a:lnTo>
                    <a:pt x="1170176" y="157246"/>
                  </a:lnTo>
                  <a:lnTo>
                    <a:pt x="1170176" y="171806"/>
                  </a:lnTo>
                  <a:lnTo>
                    <a:pt x="1092523" y="171806"/>
                  </a:lnTo>
                  <a:lnTo>
                    <a:pt x="1092523" y="1941"/>
                  </a:lnTo>
                  <a:close/>
                  <a:moveTo>
                    <a:pt x="1218708" y="171806"/>
                  </a:moveTo>
                  <a:lnTo>
                    <a:pt x="1199295" y="171806"/>
                  </a:lnTo>
                  <a:lnTo>
                    <a:pt x="1199295" y="1941"/>
                  </a:lnTo>
                  <a:lnTo>
                    <a:pt x="1236181" y="1941"/>
                  </a:lnTo>
                  <a:cubicBezTo>
                    <a:pt x="1255594" y="1941"/>
                    <a:pt x="1265300" y="4853"/>
                    <a:pt x="1275007" y="14560"/>
                  </a:cubicBezTo>
                  <a:cubicBezTo>
                    <a:pt x="1281801" y="21354"/>
                    <a:pt x="1284713" y="33973"/>
                    <a:pt x="1284713" y="48533"/>
                  </a:cubicBezTo>
                  <a:cubicBezTo>
                    <a:pt x="1284713" y="75711"/>
                    <a:pt x="1276948" y="88330"/>
                    <a:pt x="1258506" y="95124"/>
                  </a:cubicBezTo>
                  <a:lnTo>
                    <a:pt x="1287625" y="171806"/>
                  </a:lnTo>
                  <a:lnTo>
                    <a:pt x="1266271" y="171806"/>
                  </a:lnTo>
                  <a:lnTo>
                    <a:pt x="1240063" y="97066"/>
                  </a:lnTo>
                  <a:lnTo>
                    <a:pt x="1217738" y="97066"/>
                  </a:lnTo>
                  <a:lnTo>
                    <a:pt x="1217738" y="171806"/>
                  </a:lnTo>
                  <a:close/>
                  <a:moveTo>
                    <a:pt x="1234239" y="82506"/>
                  </a:moveTo>
                  <a:cubicBezTo>
                    <a:pt x="1247828" y="82506"/>
                    <a:pt x="1253652" y="80564"/>
                    <a:pt x="1258506" y="74740"/>
                  </a:cubicBezTo>
                  <a:cubicBezTo>
                    <a:pt x="1263621" y="67366"/>
                    <a:pt x="1266018" y="58448"/>
                    <a:pt x="1265300" y="49503"/>
                  </a:cubicBezTo>
                  <a:cubicBezTo>
                    <a:pt x="1265300" y="37856"/>
                    <a:pt x="1262388" y="29120"/>
                    <a:pt x="1257535" y="23296"/>
                  </a:cubicBezTo>
                  <a:cubicBezTo>
                    <a:pt x="1252681" y="18442"/>
                    <a:pt x="1247828" y="16501"/>
                    <a:pt x="1235210" y="16501"/>
                  </a:cubicBezTo>
                  <a:lnTo>
                    <a:pt x="1217738" y="16501"/>
                  </a:lnTo>
                  <a:lnTo>
                    <a:pt x="1217738" y="82506"/>
                  </a:lnTo>
                  <a:lnTo>
                    <a:pt x="1233268" y="82506"/>
                  </a:lnTo>
                  <a:close/>
                  <a:moveTo>
                    <a:pt x="1317715" y="1941"/>
                  </a:moveTo>
                  <a:lnTo>
                    <a:pt x="1337128" y="1941"/>
                  </a:lnTo>
                  <a:lnTo>
                    <a:pt x="1337128" y="157246"/>
                  </a:lnTo>
                  <a:lnTo>
                    <a:pt x="1395368" y="157246"/>
                  </a:lnTo>
                  <a:lnTo>
                    <a:pt x="1395368" y="171806"/>
                  </a:lnTo>
                  <a:lnTo>
                    <a:pt x="1317715" y="171806"/>
                  </a:lnTo>
                  <a:lnTo>
                    <a:pt x="1317715" y="1941"/>
                  </a:lnTo>
                  <a:close/>
                  <a:moveTo>
                    <a:pt x="1443901" y="133950"/>
                  </a:moveTo>
                  <a:lnTo>
                    <a:pt x="1434194" y="171806"/>
                  </a:lnTo>
                  <a:lnTo>
                    <a:pt x="1412839" y="171806"/>
                  </a:lnTo>
                  <a:lnTo>
                    <a:pt x="1461372" y="1941"/>
                  </a:lnTo>
                  <a:lnTo>
                    <a:pt x="1476903" y="1941"/>
                  </a:lnTo>
                  <a:lnTo>
                    <a:pt x="1524465" y="171806"/>
                  </a:lnTo>
                  <a:lnTo>
                    <a:pt x="1503111" y="171806"/>
                  </a:lnTo>
                  <a:lnTo>
                    <a:pt x="1493404" y="132980"/>
                  </a:lnTo>
                  <a:lnTo>
                    <a:pt x="1442930" y="132980"/>
                  </a:lnTo>
                  <a:close/>
                  <a:moveTo>
                    <a:pt x="1469138" y="27178"/>
                  </a:moveTo>
                  <a:lnTo>
                    <a:pt x="1446812" y="119391"/>
                  </a:lnTo>
                  <a:lnTo>
                    <a:pt x="1490492" y="119391"/>
                  </a:lnTo>
                  <a:lnTo>
                    <a:pt x="1470108" y="27178"/>
                  </a:lnTo>
                  <a:close/>
                  <a:moveTo>
                    <a:pt x="1541937" y="1941"/>
                  </a:moveTo>
                  <a:lnTo>
                    <a:pt x="1561350" y="1941"/>
                  </a:lnTo>
                  <a:lnTo>
                    <a:pt x="1617648" y="134921"/>
                  </a:lnTo>
                  <a:lnTo>
                    <a:pt x="1617648" y="1941"/>
                  </a:lnTo>
                  <a:lnTo>
                    <a:pt x="1636090" y="1941"/>
                  </a:lnTo>
                  <a:lnTo>
                    <a:pt x="1636090" y="171806"/>
                  </a:lnTo>
                  <a:lnTo>
                    <a:pt x="1616677" y="171806"/>
                  </a:lnTo>
                  <a:lnTo>
                    <a:pt x="1561350" y="36885"/>
                  </a:lnTo>
                  <a:lnTo>
                    <a:pt x="1561350" y="172777"/>
                  </a:lnTo>
                  <a:lnTo>
                    <a:pt x="1542908" y="172777"/>
                  </a:lnTo>
                  <a:lnTo>
                    <a:pt x="1542908" y="1941"/>
                  </a:lnTo>
                  <a:close/>
                  <a:moveTo>
                    <a:pt x="1673946" y="1941"/>
                  </a:moveTo>
                  <a:lnTo>
                    <a:pt x="1713743" y="1941"/>
                  </a:lnTo>
                  <a:cubicBezTo>
                    <a:pt x="1747716" y="1941"/>
                    <a:pt x="1763246" y="16501"/>
                    <a:pt x="1762275" y="49503"/>
                  </a:cubicBezTo>
                  <a:lnTo>
                    <a:pt x="1762275" y="124244"/>
                  </a:lnTo>
                  <a:cubicBezTo>
                    <a:pt x="1763246" y="156276"/>
                    <a:pt x="1747716" y="172777"/>
                    <a:pt x="1713743" y="171806"/>
                  </a:cubicBezTo>
                  <a:lnTo>
                    <a:pt x="1673946" y="171806"/>
                  </a:lnTo>
                  <a:lnTo>
                    <a:pt x="1673946" y="1941"/>
                  </a:lnTo>
                  <a:close/>
                  <a:moveTo>
                    <a:pt x="1713743" y="157246"/>
                  </a:moveTo>
                  <a:cubicBezTo>
                    <a:pt x="1735097" y="157246"/>
                    <a:pt x="1742862" y="147540"/>
                    <a:pt x="1742862" y="121332"/>
                  </a:cubicBezTo>
                  <a:lnTo>
                    <a:pt x="1742862" y="53386"/>
                  </a:lnTo>
                  <a:cubicBezTo>
                    <a:pt x="1742862" y="26208"/>
                    <a:pt x="1735097" y="16501"/>
                    <a:pt x="1713743" y="16501"/>
                  </a:cubicBezTo>
                  <a:lnTo>
                    <a:pt x="1693359" y="16501"/>
                  </a:lnTo>
                  <a:lnTo>
                    <a:pt x="1693359" y="157246"/>
                  </a:lnTo>
                  <a:lnTo>
                    <a:pt x="1713743" y="157246"/>
                  </a:lnTo>
                  <a:close/>
                  <a:moveTo>
                    <a:pt x="545074" y="391174"/>
                  </a:moveTo>
                  <a:lnTo>
                    <a:pt x="583900" y="329052"/>
                  </a:lnTo>
                  <a:cubicBezTo>
                    <a:pt x="598460" y="305756"/>
                    <a:pt x="605254" y="287314"/>
                    <a:pt x="605254" y="269842"/>
                  </a:cubicBezTo>
                  <a:cubicBezTo>
                    <a:pt x="605254" y="248488"/>
                    <a:pt x="599430" y="238781"/>
                    <a:pt x="585841" y="238781"/>
                  </a:cubicBezTo>
                  <a:cubicBezTo>
                    <a:pt x="571281" y="238781"/>
                    <a:pt x="565457" y="248488"/>
                    <a:pt x="564487" y="272754"/>
                  </a:cubicBezTo>
                  <a:lnTo>
                    <a:pt x="547986" y="272754"/>
                  </a:lnTo>
                  <a:cubicBezTo>
                    <a:pt x="547306" y="262486"/>
                    <a:pt x="548966" y="252197"/>
                    <a:pt x="552839" y="242664"/>
                  </a:cubicBezTo>
                  <a:cubicBezTo>
                    <a:pt x="559634" y="230045"/>
                    <a:pt x="570311" y="223251"/>
                    <a:pt x="585841" y="223251"/>
                  </a:cubicBezTo>
                  <a:cubicBezTo>
                    <a:pt x="611078" y="223251"/>
                    <a:pt x="623697" y="238781"/>
                    <a:pt x="623697" y="268872"/>
                  </a:cubicBezTo>
                  <a:cubicBezTo>
                    <a:pt x="623697" y="292167"/>
                    <a:pt x="619814" y="300903"/>
                    <a:pt x="596519" y="340700"/>
                  </a:cubicBezTo>
                  <a:lnTo>
                    <a:pt x="567399" y="389233"/>
                  </a:lnTo>
                  <a:lnTo>
                    <a:pt x="623697" y="389233"/>
                  </a:lnTo>
                  <a:lnTo>
                    <a:pt x="623697" y="404763"/>
                  </a:lnTo>
                  <a:lnTo>
                    <a:pt x="545074" y="404763"/>
                  </a:lnTo>
                  <a:lnTo>
                    <a:pt x="545074" y="391174"/>
                  </a:lnTo>
                  <a:close/>
                  <a:moveTo>
                    <a:pt x="658640" y="305756"/>
                  </a:moveTo>
                  <a:lnTo>
                    <a:pt x="733381" y="305756"/>
                  </a:lnTo>
                  <a:lnTo>
                    <a:pt x="733381" y="321287"/>
                  </a:lnTo>
                  <a:lnTo>
                    <a:pt x="658640" y="321287"/>
                  </a:lnTo>
                  <a:lnTo>
                    <a:pt x="658640" y="305756"/>
                  </a:lnTo>
                  <a:close/>
                  <a:moveTo>
                    <a:pt x="796473" y="297991"/>
                  </a:moveTo>
                  <a:cubicBezTo>
                    <a:pt x="801327" y="295079"/>
                    <a:pt x="805209" y="295079"/>
                    <a:pt x="810063" y="295079"/>
                  </a:cubicBezTo>
                  <a:cubicBezTo>
                    <a:pt x="821371" y="294533"/>
                    <a:pt x="831971" y="300590"/>
                    <a:pt x="837241" y="310610"/>
                  </a:cubicBezTo>
                  <a:cubicBezTo>
                    <a:pt x="842094" y="319346"/>
                    <a:pt x="843065" y="330023"/>
                    <a:pt x="843065" y="350407"/>
                  </a:cubicBezTo>
                  <a:cubicBezTo>
                    <a:pt x="843065" y="374673"/>
                    <a:pt x="841124" y="385350"/>
                    <a:pt x="833359" y="394086"/>
                  </a:cubicBezTo>
                  <a:cubicBezTo>
                    <a:pt x="827534" y="401851"/>
                    <a:pt x="816857" y="406705"/>
                    <a:pt x="804239" y="406705"/>
                  </a:cubicBezTo>
                  <a:cubicBezTo>
                    <a:pt x="790650" y="406705"/>
                    <a:pt x="779002" y="401851"/>
                    <a:pt x="772207" y="392145"/>
                  </a:cubicBezTo>
                  <a:cubicBezTo>
                    <a:pt x="766383" y="384380"/>
                    <a:pt x="764442" y="372732"/>
                    <a:pt x="764442" y="353319"/>
                  </a:cubicBezTo>
                  <a:cubicBezTo>
                    <a:pt x="764442" y="330993"/>
                    <a:pt x="765412" y="325170"/>
                    <a:pt x="775119" y="301874"/>
                  </a:cubicBezTo>
                  <a:lnTo>
                    <a:pt x="806180" y="226163"/>
                  </a:lnTo>
                  <a:lnTo>
                    <a:pt x="826564" y="226163"/>
                  </a:lnTo>
                  <a:lnTo>
                    <a:pt x="797444" y="297991"/>
                  </a:lnTo>
                  <a:close/>
                  <a:moveTo>
                    <a:pt x="782884" y="353319"/>
                  </a:moveTo>
                  <a:cubicBezTo>
                    <a:pt x="782884" y="381468"/>
                    <a:pt x="788708" y="392145"/>
                    <a:pt x="804239" y="392145"/>
                  </a:cubicBezTo>
                  <a:cubicBezTo>
                    <a:pt x="812975" y="392145"/>
                    <a:pt x="817828" y="388262"/>
                    <a:pt x="821711" y="379526"/>
                  </a:cubicBezTo>
                  <a:cubicBezTo>
                    <a:pt x="824623" y="373702"/>
                    <a:pt x="824623" y="366908"/>
                    <a:pt x="824623" y="350407"/>
                  </a:cubicBezTo>
                  <a:cubicBezTo>
                    <a:pt x="824623" y="332935"/>
                    <a:pt x="824623" y="325170"/>
                    <a:pt x="820740" y="318375"/>
                  </a:cubicBezTo>
                  <a:cubicBezTo>
                    <a:pt x="817828" y="312551"/>
                    <a:pt x="812004" y="308668"/>
                    <a:pt x="804239" y="308668"/>
                  </a:cubicBezTo>
                  <a:cubicBezTo>
                    <a:pt x="788708" y="308668"/>
                    <a:pt x="782884" y="320316"/>
                    <a:pt x="782884" y="353319"/>
                  </a:cubicBezTo>
                  <a:close/>
                  <a:moveTo>
                    <a:pt x="960514" y="225192"/>
                  </a:moveTo>
                  <a:lnTo>
                    <a:pt x="960514" y="350407"/>
                  </a:lnTo>
                  <a:cubicBezTo>
                    <a:pt x="960514" y="373702"/>
                    <a:pt x="959544" y="381468"/>
                    <a:pt x="955661" y="389233"/>
                  </a:cubicBezTo>
                  <a:cubicBezTo>
                    <a:pt x="949837" y="400881"/>
                    <a:pt x="940131" y="406705"/>
                    <a:pt x="925571" y="406705"/>
                  </a:cubicBezTo>
                  <a:cubicBezTo>
                    <a:pt x="913185" y="407245"/>
                    <a:pt x="901275" y="401835"/>
                    <a:pt x="893539" y="392145"/>
                  </a:cubicBezTo>
                  <a:lnTo>
                    <a:pt x="905187" y="380497"/>
                  </a:lnTo>
                  <a:cubicBezTo>
                    <a:pt x="911982" y="388262"/>
                    <a:pt x="916835" y="391174"/>
                    <a:pt x="924600" y="391174"/>
                  </a:cubicBezTo>
                  <a:cubicBezTo>
                    <a:pt x="931395" y="391174"/>
                    <a:pt x="937218" y="386321"/>
                    <a:pt x="940131" y="376614"/>
                  </a:cubicBezTo>
                  <a:lnTo>
                    <a:pt x="941101" y="351377"/>
                  </a:lnTo>
                  <a:lnTo>
                    <a:pt x="941101" y="225192"/>
                  </a:lnTo>
                  <a:lnTo>
                    <a:pt x="960514" y="225192"/>
                  </a:lnTo>
                  <a:close/>
                  <a:moveTo>
                    <a:pt x="1013900" y="225192"/>
                  </a:moveTo>
                  <a:lnTo>
                    <a:pt x="1013900" y="357201"/>
                  </a:lnTo>
                  <a:cubicBezTo>
                    <a:pt x="1013900" y="369820"/>
                    <a:pt x="1013900" y="376614"/>
                    <a:pt x="1016812" y="380497"/>
                  </a:cubicBezTo>
                  <a:cubicBezTo>
                    <a:pt x="1020695" y="388262"/>
                    <a:pt x="1026519" y="392145"/>
                    <a:pt x="1036225" y="392145"/>
                  </a:cubicBezTo>
                  <a:cubicBezTo>
                    <a:pt x="1047873" y="392145"/>
                    <a:pt x="1054668" y="388262"/>
                    <a:pt x="1058550" y="379526"/>
                  </a:cubicBezTo>
                  <a:cubicBezTo>
                    <a:pt x="1060967" y="372344"/>
                    <a:pt x="1061957" y="364762"/>
                    <a:pt x="1061463" y="357201"/>
                  </a:cubicBezTo>
                  <a:lnTo>
                    <a:pt x="1061463" y="225192"/>
                  </a:lnTo>
                  <a:lnTo>
                    <a:pt x="1080876" y="225192"/>
                  </a:lnTo>
                  <a:lnTo>
                    <a:pt x="1080876" y="357201"/>
                  </a:lnTo>
                  <a:cubicBezTo>
                    <a:pt x="1080876" y="376614"/>
                    <a:pt x="1077963" y="384380"/>
                    <a:pt x="1072140" y="392145"/>
                  </a:cubicBezTo>
                  <a:cubicBezTo>
                    <a:pt x="1065345" y="401851"/>
                    <a:pt x="1053697" y="407675"/>
                    <a:pt x="1037196" y="407675"/>
                  </a:cubicBezTo>
                  <a:cubicBezTo>
                    <a:pt x="1019724" y="407675"/>
                    <a:pt x="1008077" y="401851"/>
                    <a:pt x="1000311" y="389233"/>
                  </a:cubicBezTo>
                  <a:cubicBezTo>
                    <a:pt x="996429" y="382438"/>
                    <a:pt x="994487" y="373702"/>
                    <a:pt x="994487" y="357201"/>
                  </a:cubicBezTo>
                  <a:lnTo>
                    <a:pt x="994487" y="225192"/>
                  </a:lnTo>
                  <a:lnTo>
                    <a:pt x="1013900" y="225192"/>
                  </a:lnTo>
                  <a:close/>
                  <a:moveTo>
                    <a:pt x="1114849" y="225192"/>
                  </a:moveTo>
                  <a:lnTo>
                    <a:pt x="1134262" y="225192"/>
                  </a:lnTo>
                  <a:lnTo>
                    <a:pt x="1187648" y="365937"/>
                  </a:lnTo>
                  <a:lnTo>
                    <a:pt x="1187648" y="226163"/>
                  </a:lnTo>
                  <a:lnTo>
                    <a:pt x="1205120" y="226163"/>
                  </a:lnTo>
                  <a:lnTo>
                    <a:pt x="1205120" y="404763"/>
                  </a:lnTo>
                  <a:lnTo>
                    <a:pt x="1187648" y="404763"/>
                  </a:lnTo>
                  <a:lnTo>
                    <a:pt x="1133291" y="264018"/>
                  </a:lnTo>
                  <a:lnTo>
                    <a:pt x="1133291" y="404763"/>
                  </a:lnTo>
                  <a:lnTo>
                    <a:pt x="1114849" y="404763"/>
                  </a:lnTo>
                  <a:lnTo>
                    <a:pt x="1114849" y="226163"/>
                  </a:lnTo>
                  <a:close/>
                  <a:moveTo>
                    <a:pt x="1241034" y="225192"/>
                  </a:moveTo>
                  <a:lnTo>
                    <a:pt x="1313833" y="225192"/>
                  </a:lnTo>
                  <a:lnTo>
                    <a:pt x="1313833" y="241693"/>
                  </a:lnTo>
                  <a:lnTo>
                    <a:pt x="1259476" y="241693"/>
                  </a:lnTo>
                  <a:lnTo>
                    <a:pt x="1259476" y="306727"/>
                  </a:lnTo>
                  <a:lnTo>
                    <a:pt x="1306067" y="306727"/>
                  </a:lnTo>
                  <a:lnTo>
                    <a:pt x="1306067" y="322258"/>
                  </a:lnTo>
                  <a:lnTo>
                    <a:pt x="1259476" y="322258"/>
                  </a:lnTo>
                  <a:lnTo>
                    <a:pt x="1259476" y="389233"/>
                  </a:lnTo>
                  <a:lnTo>
                    <a:pt x="1314804" y="389233"/>
                  </a:lnTo>
                  <a:lnTo>
                    <a:pt x="1314804" y="404763"/>
                  </a:lnTo>
                  <a:lnTo>
                    <a:pt x="1241034" y="404763"/>
                  </a:lnTo>
                  <a:lnTo>
                    <a:pt x="1241034" y="226163"/>
                  </a:lnTo>
                  <a:close/>
                  <a:moveTo>
                    <a:pt x="1375955" y="391174"/>
                  </a:moveTo>
                  <a:lnTo>
                    <a:pt x="1414781" y="329052"/>
                  </a:lnTo>
                  <a:cubicBezTo>
                    <a:pt x="1428370" y="305756"/>
                    <a:pt x="1435165" y="287314"/>
                    <a:pt x="1435165" y="269842"/>
                  </a:cubicBezTo>
                  <a:cubicBezTo>
                    <a:pt x="1435165" y="248488"/>
                    <a:pt x="1429341" y="238781"/>
                    <a:pt x="1415752" y="238781"/>
                  </a:cubicBezTo>
                  <a:cubicBezTo>
                    <a:pt x="1402163" y="238781"/>
                    <a:pt x="1395368" y="248488"/>
                    <a:pt x="1395368" y="272754"/>
                  </a:cubicBezTo>
                  <a:lnTo>
                    <a:pt x="1377896" y="272754"/>
                  </a:lnTo>
                  <a:cubicBezTo>
                    <a:pt x="1377518" y="262412"/>
                    <a:pt x="1379517" y="252119"/>
                    <a:pt x="1383720" y="242664"/>
                  </a:cubicBezTo>
                  <a:cubicBezTo>
                    <a:pt x="1389544" y="230045"/>
                    <a:pt x="1401192" y="223251"/>
                    <a:pt x="1416722" y="223251"/>
                  </a:cubicBezTo>
                  <a:cubicBezTo>
                    <a:pt x="1440989" y="223251"/>
                    <a:pt x="1453607" y="238781"/>
                    <a:pt x="1453607" y="268872"/>
                  </a:cubicBezTo>
                  <a:cubicBezTo>
                    <a:pt x="1453607" y="292167"/>
                    <a:pt x="1450695" y="300903"/>
                    <a:pt x="1426429" y="340700"/>
                  </a:cubicBezTo>
                  <a:lnTo>
                    <a:pt x="1397309" y="389233"/>
                  </a:lnTo>
                  <a:lnTo>
                    <a:pt x="1453607" y="389233"/>
                  </a:lnTo>
                  <a:lnTo>
                    <a:pt x="1453607" y="404763"/>
                  </a:lnTo>
                  <a:lnTo>
                    <a:pt x="1375955" y="404763"/>
                  </a:lnTo>
                  <a:lnTo>
                    <a:pt x="1375955" y="391174"/>
                  </a:lnTo>
                  <a:close/>
                  <a:moveTo>
                    <a:pt x="1485639" y="278578"/>
                  </a:moveTo>
                  <a:cubicBezTo>
                    <a:pt x="1485639" y="239752"/>
                    <a:pt x="1498258" y="223251"/>
                    <a:pt x="1526406" y="223251"/>
                  </a:cubicBezTo>
                  <a:cubicBezTo>
                    <a:pt x="1554556" y="223251"/>
                    <a:pt x="1567174" y="240723"/>
                    <a:pt x="1567174" y="279549"/>
                  </a:cubicBezTo>
                  <a:lnTo>
                    <a:pt x="1567174" y="353319"/>
                  </a:lnTo>
                  <a:cubicBezTo>
                    <a:pt x="1567174" y="391174"/>
                    <a:pt x="1554556" y="407675"/>
                    <a:pt x="1526406" y="407675"/>
                  </a:cubicBezTo>
                  <a:cubicBezTo>
                    <a:pt x="1498258" y="407675"/>
                    <a:pt x="1485639" y="391174"/>
                    <a:pt x="1485639" y="353319"/>
                  </a:cubicBezTo>
                  <a:lnTo>
                    <a:pt x="1485639" y="279549"/>
                  </a:lnTo>
                  <a:close/>
                  <a:moveTo>
                    <a:pt x="1548731" y="279549"/>
                  </a:moveTo>
                  <a:cubicBezTo>
                    <a:pt x="1548731" y="250429"/>
                    <a:pt x="1541937" y="238781"/>
                    <a:pt x="1526406" y="238781"/>
                  </a:cubicBezTo>
                  <a:cubicBezTo>
                    <a:pt x="1510876" y="238781"/>
                    <a:pt x="1504081" y="250429"/>
                    <a:pt x="1504081" y="279549"/>
                  </a:cubicBezTo>
                  <a:lnTo>
                    <a:pt x="1504081" y="350407"/>
                  </a:lnTo>
                  <a:cubicBezTo>
                    <a:pt x="1504081" y="379526"/>
                    <a:pt x="1510876" y="391174"/>
                    <a:pt x="1526406" y="391174"/>
                  </a:cubicBezTo>
                  <a:cubicBezTo>
                    <a:pt x="1541937" y="391174"/>
                    <a:pt x="1548731" y="379526"/>
                    <a:pt x="1548731" y="350407"/>
                  </a:cubicBezTo>
                  <a:lnTo>
                    <a:pt x="1548731" y="279549"/>
                  </a:lnTo>
                  <a:close/>
                  <a:moveTo>
                    <a:pt x="1590470" y="391174"/>
                  </a:moveTo>
                  <a:lnTo>
                    <a:pt x="1629296" y="329052"/>
                  </a:lnTo>
                  <a:cubicBezTo>
                    <a:pt x="1643856" y="305756"/>
                    <a:pt x="1650650" y="287314"/>
                    <a:pt x="1650650" y="269842"/>
                  </a:cubicBezTo>
                  <a:cubicBezTo>
                    <a:pt x="1650650" y="248488"/>
                    <a:pt x="1644826" y="238781"/>
                    <a:pt x="1631237" y="238781"/>
                  </a:cubicBezTo>
                  <a:cubicBezTo>
                    <a:pt x="1616677" y="238781"/>
                    <a:pt x="1610853" y="248488"/>
                    <a:pt x="1609883" y="272754"/>
                  </a:cubicBezTo>
                  <a:lnTo>
                    <a:pt x="1593382" y="272754"/>
                  </a:lnTo>
                  <a:cubicBezTo>
                    <a:pt x="1592702" y="262486"/>
                    <a:pt x="1594362" y="252197"/>
                    <a:pt x="1598235" y="242664"/>
                  </a:cubicBezTo>
                  <a:cubicBezTo>
                    <a:pt x="1605030" y="230045"/>
                    <a:pt x="1615707" y="223251"/>
                    <a:pt x="1631237" y="223251"/>
                  </a:cubicBezTo>
                  <a:cubicBezTo>
                    <a:pt x="1656474" y="223251"/>
                    <a:pt x="1670063" y="238781"/>
                    <a:pt x="1670063" y="268872"/>
                  </a:cubicBezTo>
                  <a:cubicBezTo>
                    <a:pt x="1670063" y="292167"/>
                    <a:pt x="1665210" y="300903"/>
                    <a:pt x="1640943" y="340700"/>
                  </a:cubicBezTo>
                  <a:lnTo>
                    <a:pt x="1612795" y="389233"/>
                  </a:lnTo>
                  <a:lnTo>
                    <a:pt x="1669093" y="389233"/>
                  </a:lnTo>
                  <a:lnTo>
                    <a:pt x="1669093" y="404763"/>
                  </a:lnTo>
                  <a:lnTo>
                    <a:pt x="1591440" y="404763"/>
                  </a:lnTo>
                  <a:lnTo>
                    <a:pt x="1591440" y="391174"/>
                  </a:lnTo>
                  <a:close/>
                  <a:moveTo>
                    <a:pt x="1711802" y="225192"/>
                  </a:moveTo>
                  <a:lnTo>
                    <a:pt x="1776835" y="225192"/>
                  </a:lnTo>
                  <a:lnTo>
                    <a:pt x="1776835" y="241693"/>
                  </a:lnTo>
                  <a:lnTo>
                    <a:pt x="1728302" y="241693"/>
                  </a:lnTo>
                  <a:lnTo>
                    <a:pt x="1724420" y="299933"/>
                  </a:lnTo>
                  <a:cubicBezTo>
                    <a:pt x="1730244" y="296050"/>
                    <a:pt x="1736068" y="294109"/>
                    <a:pt x="1745775" y="294109"/>
                  </a:cubicBezTo>
                  <a:cubicBezTo>
                    <a:pt x="1771012" y="294109"/>
                    <a:pt x="1780718" y="309639"/>
                    <a:pt x="1780718" y="348465"/>
                  </a:cubicBezTo>
                  <a:cubicBezTo>
                    <a:pt x="1780718" y="370790"/>
                    <a:pt x="1778777" y="383409"/>
                    <a:pt x="1771982" y="393115"/>
                  </a:cubicBezTo>
                  <a:cubicBezTo>
                    <a:pt x="1766158" y="401851"/>
                    <a:pt x="1754510" y="406705"/>
                    <a:pt x="1740921" y="406705"/>
                  </a:cubicBezTo>
                  <a:cubicBezTo>
                    <a:pt x="1721508" y="406705"/>
                    <a:pt x="1707919" y="397969"/>
                    <a:pt x="1702095" y="382438"/>
                  </a:cubicBezTo>
                  <a:cubicBezTo>
                    <a:pt x="1698970" y="373737"/>
                    <a:pt x="1697640" y="364489"/>
                    <a:pt x="1698212" y="355260"/>
                  </a:cubicBezTo>
                  <a:lnTo>
                    <a:pt x="1715684" y="355260"/>
                  </a:lnTo>
                  <a:cubicBezTo>
                    <a:pt x="1715684" y="380497"/>
                    <a:pt x="1722479" y="391174"/>
                    <a:pt x="1738980" y="391174"/>
                  </a:cubicBezTo>
                  <a:cubicBezTo>
                    <a:pt x="1755481" y="391174"/>
                    <a:pt x="1762275" y="380497"/>
                    <a:pt x="1762275" y="351377"/>
                  </a:cubicBezTo>
                  <a:cubicBezTo>
                    <a:pt x="1762275" y="319346"/>
                    <a:pt x="1757422" y="308668"/>
                    <a:pt x="1740921" y="308668"/>
                  </a:cubicBezTo>
                  <a:cubicBezTo>
                    <a:pt x="1732185" y="308668"/>
                    <a:pt x="1726362" y="312551"/>
                    <a:pt x="1719567" y="320316"/>
                  </a:cubicBezTo>
                  <a:lnTo>
                    <a:pt x="1706949" y="317404"/>
                  </a:lnTo>
                  <a:lnTo>
                    <a:pt x="1711802" y="226163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B0EC5E4-9437-7588-6683-8B755A8B9B62}"/>
              </a:ext>
            </a:extLst>
          </p:cNvPr>
          <p:cNvSpPr txBox="1"/>
          <p:nvPr/>
        </p:nvSpPr>
        <p:spPr>
          <a:xfrm>
            <a:off x="295014" y="1292912"/>
            <a:ext cx="6475586" cy="52322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64000">
                <a:srgbClr val="00000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0000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Geneva Call for Disaster Risk Reduction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0C2928C-8542-41B6-49DA-5AA06BAB08D3}"/>
              </a:ext>
            </a:extLst>
          </p:cNvPr>
          <p:cNvSpPr txBox="1"/>
          <p:nvPr/>
        </p:nvSpPr>
        <p:spPr>
          <a:xfrm>
            <a:off x="404814" y="1816132"/>
            <a:ext cx="6365786" cy="1172116"/>
          </a:xfrm>
          <a:prstGeom prst="rect">
            <a:avLst/>
          </a:prstGeom>
          <a:gradFill>
            <a:gsLst>
              <a:gs pos="0">
                <a:srgbClr val="000000"/>
              </a:gs>
              <a:gs pos="64000">
                <a:srgbClr val="00000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000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…engaging national </a:t>
            </a:r>
            <a:r>
              <a:rPr lang="en-GB" sz="2000" b="1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supreme audit institutions</a:t>
            </a:r>
            <a:r>
              <a:rPr lang="en-GB" sz="20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and independent oversight bodies enhance transparency and accountability…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702F97-E911-288C-BA52-728DB4B78A30}"/>
              </a:ext>
            </a:extLst>
          </p:cNvPr>
          <p:cNvSpPr txBox="1"/>
          <p:nvPr/>
        </p:nvSpPr>
        <p:spPr>
          <a:xfrm>
            <a:off x="423556" y="4713792"/>
            <a:ext cx="6289461" cy="1908215"/>
          </a:xfrm>
          <a:prstGeom prst="rect">
            <a:avLst/>
          </a:prstGeom>
          <a:gradFill>
            <a:gsLst>
              <a:gs pos="0">
                <a:srgbClr val="000000"/>
              </a:gs>
              <a:gs pos="64000">
                <a:srgbClr val="00000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000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000" i="1" dirty="0">
                <a:solidFill>
                  <a:schemeClr val="bg1"/>
                </a:solidFill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Priority should be given to ensuring predictable and annual financial allocations in national and local budgets for investments in risk prevention and reduction. </a:t>
            </a:r>
            <a:r>
              <a:rPr lang="en-US" sz="2000" b="1" i="1" dirty="0">
                <a:solidFill>
                  <a:schemeClr val="bg1"/>
                </a:solidFill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National Supreme Audit Institutions </a:t>
            </a:r>
            <a:r>
              <a:rPr lang="en-US" sz="2000" i="1" dirty="0">
                <a:solidFill>
                  <a:schemeClr val="bg1"/>
                </a:solidFill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are important partners in these critical efforts.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EBF24B-953F-61CA-7593-0AFDFE19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4" y="4349905"/>
            <a:ext cx="6254403" cy="491068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18404878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D1B8-D3D8-B518-D75E-BD60CE3C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Climate action and DRR: </a:t>
            </a:r>
            <a:r>
              <a:rPr lang="en-US" sz="3600" kern="120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Better synergy 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0E9E759-D0EF-EE84-1961-0E9C7B6936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606981"/>
              </p:ext>
            </p:extLst>
          </p:nvPr>
        </p:nvGraphicFramePr>
        <p:xfrm>
          <a:off x="101933" y="614356"/>
          <a:ext cx="6244891" cy="4767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D4F3F76-B392-21DF-06EB-628701683F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52967"/>
              </p:ext>
            </p:extLst>
          </p:nvPr>
        </p:nvGraphicFramePr>
        <p:xfrm>
          <a:off x="6346825" y="1214966"/>
          <a:ext cx="5636628" cy="4500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B27B1233-567D-081B-279A-BC83838398E5}"/>
              </a:ext>
            </a:extLst>
          </p:cNvPr>
          <p:cNvGrpSpPr/>
          <p:nvPr/>
        </p:nvGrpSpPr>
        <p:grpSpPr>
          <a:xfrm>
            <a:off x="7296149" y="5594939"/>
            <a:ext cx="1754689" cy="1224961"/>
            <a:chOff x="4292905" y="3456578"/>
            <a:chExt cx="1950766" cy="130116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8E100F-F7FB-01F7-05A1-DB0417258CBF}"/>
                </a:ext>
              </a:extLst>
            </p:cNvPr>
            <p:cNvSpPr/>
            <p:nvPr/>
          </p:nvSpPr>
          <p:spPr>
            <a:xfrm>
              <a:off x="4292905" y="3456578"/>
              <a:ext cx="1950766" cy="1301161"/>
            </a:xfrm>
            <a:prstGeom prst="rect">
              <a:avLst/>
            </a:prstGeom>
            <a:grpFill/>
          </p:spPr>
          <p:style>
            <a:lnRef idx="2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220C03-C7C2-1163-86A1-FF46AF1F3498}"/>
                </a:ext>
              </a:extLst>
            </p:cNvPr>
            <p:cNvSpPr txBox="1"/>
            <p:nvPr/>
          </p:nvSpPr>
          <p:spPr>
            <a:xfrm>
              <a:off x="4605027" y="3456578"/>
              <a:ext cx="1638643" cy="13011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8016" rIns="128016" bIns="12801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UNDRR as co-host of SN and active in L&amp;D space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C7CD6D-51A9-5069-DA80-17144B17F1F3}"/>
              </a:ext>
            </a:extLst>
          </p:cNvPr>
          <p:cNvGrpSpPr/>
          <p:nvPr/>
        </p:nvGrpSpPr>
        <p:grpSpPr>
          <a:xfrm>
            <a:off x="4396059" y="3902902"/>
            <a:ext cx="1950766" cy="1859723"/>
            <a:chOff x="1041628" y="2820076"/>
            <a:chExt cx="1950766" cy="130116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914C21-48D0-3AE4-24C5-0C50369CF126}"/>
                </a:ext>
              </a:extLst>
            </p:cNvPr>
            <p:cNvSpPr/>
            <p:nvPr/>
          </p:nvSpPr>
          <p:spPr>
            <a:xfrm>
              <a:off x="1041628" y="2820076"/>
              <a:ext cx="1950766" cy="1301161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4D6293-EBB9-524B-D2F0-F456F49D1C92}"/>
                </a:ext>
              </a:extLst>
            </p:cNvPr>
            <p:cNvSpPr txBox="1"/>
            <p:nvPr/>
          </p:nvSpPr>
          <p:spPr>
            <a:xfrm>
              <a:off x="1353750" y="2820076"/>
              <a:ext cx="1638643" cy="1301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8016" rIns="128016" bIns="12801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UNDRR supporting development of GGA indicators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National DRR strategies</a:t>
              </a:r>
              <a:endParaRPr lang="en-US" sz="1800" kern="12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16846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UNISDR">
  <a:themeElements>
    <a:clrScheme name="UNISDR">
      <a:dk1>
        <a:srgbClr val="294A64"/>
      </a:dk1>
      <a:lt1>
        <a:sysClr val="window" lastClr="FFFFFF"/>
      </a:lt1>
      <a:dk2>
        <a:srgbClr val="7F7F7F"/>
      </a:dk2>
      <a:lt2>
        <a:srgbClr val="E7E6E6"/>
      </a:lt2>
      <a:accent1>
        <a:srgbClr val="0C4F85"/>
      </a:accent1>
      <a:accent2>
        <a:srgbClr val="D87A3D"/>
      </a:accent2>
      <a:accent3>
        <a:srgbClr val="0F9F9F"/>
      </a:accent3>
      <a:accent4>
        <a:srgbClr val="843C79"/>
      </a:accent4>
      <a:accent5>
        <a:srgbClr val="9F2039"/>
      </a:accent5>
      <a:accent6>
        <a:srgbClr val="6093BD"/>
      </a:accent6>
      <a:hlink>
        <a:srgbClr val="004F91"/>
      </a:hlink>
      <a:folHlink>
        <a:srgbClr val="6093BD"/>
      </a:folHlink>
    </a:clrScheme>
    <a:fontScheme name="UNISDR">
      <a:majorFont>
        <a:latin typeface="Roboto Black"/>
        <a:ea typeface="ＭＳ Ｐゴシック"/>
        <a:cs typeface="Arial"/>
      </a:majorFont>
      <a:minorFont>
        <a:latin typeface="Roboto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F205FAFC-2F2F-1646-98AB-4958DC15FB8F}" vid="{95D59976-84C3-894A-81CD-A690B5BAB3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5ec44e-1bab-4c0b-9df0-6ba128686fc9" xsi:nil="true"/>
    <lcf76f155ced4ddcb4097134ff3c332f xmlns="53b59787-dd28-46c6-914f-15236d81d72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EC5A20D78C94CA41B542EEC1E9732" ma:contentTypeVersion="17" ma:contentTypeDescription="Create a new document." ma:contentTypeScope="" ma:versionID="74b4942821c22fd2912dcee808a44fb4">
  <xsd:schema xmlns:xsd="http://www.w3.org/2001/XMLSchema" xmlns:xs="http://www.w3.org/2001/XMLSchema" xmlns:p="http://schemas.microsoft.com/office/2006/metadata/properties" xmlns:ns2="53b59787-dd28-46c6-914f-15236d81d726" xmlns:ns3="1366cc83-6444-4e9f-888e-3f25a63c213a" xmlns:ns4="985ec44e-1bab-4c0b-9df0-6ba128686fc9" targetNamespace="http://schemas.microsoft.com/office/2006/metadata/properties" ma:root="true" ma:fieldsID="41e6248cbfe0f03c6731985f96705b27" ns2:_="" ns3:_="" ns4:_="">
    <xsd:import namespace="53b59787-dd28-46c6-914f-15236d81d726"/>
    <xsd:import namespace="1366cc83-6444-4e9f-888e-3f25a63c213a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59787-dd28-46c6-914f-15236d81d7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6cc83-6444-4e9f-888e-3f25a63c213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22579d6-3546-4efc-95b0-83bbe98696c4}" ma:internalName="TaxCatchAll" ma:showField="CatchAllData" ma:web="1366cc83-6444-4e9f-888e-3f25a63c2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F07183-0702-4599-B6ED-467E98A7915D}">
  <ds:schemaRefs>
    <ds:schemaRef ds:uri="http://schemas.microsoft.com/office/2006/metadata/properties"/>
    <ds:schemaRef ds:uri="1366cc83-6444-4e9f-888e-3f25a63c213a"/>
    <ds:schemaRef ds:uri="53b59787-dd28-46c6-914f-15236d81d726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985ec44e-1bab-4c0b-9df0-6ba128686fc9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579440-41A9-43B2-9B74-D72B16D650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3C5CB2-9EEA-4356-90FC-19E1E6A51C47}">
  <ds:schemaRefs>
    <ds:schemaRef ds:uri="1366cc83-6444-4e9f-888e-3f25a63c213a"/>
    <ds:schemaRef ds:uri="53b59787-dd28-46c6-914f-15236d81d726"/>
    <ds:schemaRef ds:uri="985ec44e-1bab-4c0b-9df0-6ba128686f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0f9e35db-544f-4f60-bdcc-5ea416e6dc70}" enabled="0" method="" siteId="{0f9e35db-544f-4f60-bdcc-5ea416e6dc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955</Words>
  <Application>Microsoft Office PowerPoint</Application>
  <PresentationFormat>Laajakuva</PresentationFormat>
  <Paragraphs>150</Paragraphs>
  <Slides>18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30" baseType="lpstr">
      <vt:lpstr>Aptos</vt:lpstr>
      <vt:lpstr>Arial</vt:lpstr>
      <vt:lpstr>Arial Narrow</vt:lpstr>
      <vt:lpstr>Courier New</vt:lpstr>
      <vt:lpstr>Helvetica Neue</vt:lpstr>
      <vt:lpstr>Roboto</vt:lpstr>
      <vt:lpstr>Roboto Black</vt:lpstr>
      <vt:lpstr>Roboto Condensed</vt:lpstr>
      <vt:lpstr>Roboto Slab</vt:lpstr>
      <vt:lpstr>Source Sans Pro</vt:lpstr>
      <vt:lpstr>Wingdings</vt:lpstr>
      <vt:lpstr>UNISDR</vt:lpstr>
      <vt:lpstr>PowerPoint-esitys</vt:lpstr>
      <vt:lpstr>30 years of global development and risk governance </vt:lpstr>
      <vt:lpstr>Challenge: Stocktake after 10 years </vt:lpstr>
      <vt:lpstr>Challenge: Growing disaster risk</vt:lpstr>
      <vt:lpstr>Challenge: The risk spiral</vt:lpstr>
      <vt:lpstr>Strengthening national auditing through DRR</vt:lpstr>
      <vt:lpstr>Strengthening DRR through national auditing</vt:lpstr>
      <vt:lpstr>Emerging opportunities</vt:lpstr>
      <vt:lpstr>Climate action and DRR: Better synergy </vt:lpstr>
      <vt:lpstr>Climate action and DRR: Global Goal on Adaptation </vt:lpstr>
      <vt:lpstr>POLICY: Integrated planning for coherent implementation</vt:lpstr>
      <vt:lpstr>Data: Key enabler of risk disclosure</vt:lpstr>
      <vt:lpstr>Data: Monitoring of Sendai Framework and SDGs</vt:lpstr>
      <vt:lpstr>DATA: Assessing biodiversity and ecosystem losses </vt:lpstr>
      <vt:lpstr>FINANCE: Understanding public finance and budget</vt:lpstr>
      <vt:lpstr>Risk and resilience Standards </vt:lpstr>
      <vt:lpstr>Leveraging DRR to strengthen national auditing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Le-Anne Roper</dc:creator>
  <cp:lastModifiedBy>Virkola Nella (VTV)</cp:lastModifiedBy>
  <cp:revision>2</cp:revision>
  <dcterms:created xsi:type="dcterms:W3CDTF">2024-04-08T11:43:27Z</dcterms:created>
  <dcterms:modified xsi:type="dcterms:W3CDTF">2025-07-01T13:35:20Z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0x010100314EC5A20D78C94CA41B542EEC1E9732</vt:lpwstr>
  </property>
  <property fmtid="{D5CDD505-2E9C-101B-9397-08002B2CF9AE}" pid="3" name="MediaServiceImageTags">
    <vt:lpwstr/>
  </property>
</Properties>
</file>