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88" r:id="rId6"/>
    <p:sldMasterId id="2147483701" r:id="rId7"/>
    <p:sldMasterId id="2147483716" r:id="rId8"/>
    <p:sldMasterId id="2147483733" r:id="rId9"/>
    <p:sldMasterId id="2147483760" r:id="rId10"/>
  </p:sldMasterIdLst>
  <p:notesMasterIdLst>
    <p:notesMasterId r:id="rId38"/>
  </p:notesMasterIdLst>
  <p:handoutMasterIdLst>
    <p:handoutMasterId r:id="rId39"/>
  </p:handoutMasterIdLst>
  <p:sldIdLst>
    <p:sldId id="488" r:id="rId11"/>
    <p:sldId id="451" r:id="rId12"/>
    <p:sldId id="487" r:id="rId13"/>
    <p:sldId id="280" r:id="rId14"/>
    <p:sldId id="299" r:id="rId15"/>
    <p:sldId id="290" r:id="rId16"/>
    <p:sldId id="291" r:id="rId17"/>
    <p:sldId id="293" r:id="rId18"/>
    <p:sldId id="256" r:id="rId19"/>
    <p:sldId id="260" r:id="rId20"/>
    <p:sldId id="360" r:id="rId21"/>
    <p:sldId id="361" r:id="rId22"/>
    <p:sldId id="484" r:id="rId23"/>
    <p:sldId id="480" r:id="rId24"/>
    <p:sldId id="485" r:id="rId25"/>
    <p:sldId id="481" r:id="rId26"/>
    <p:sldId id="365" r:id="rId27"/>
    <p:sldId id="366" r:id="rId28"/>
    <p:sldId id="398" r:id="rId29"/>
    <p:sldId id="399" r:id="rId30"/>
    <p:sldId id="393" r:id="rId31"/>
    <p:sldId id="486" r:id="rId32"/>
    <p:sldId id="267" r:id="rId33"/>
    <p:sldId id="272" r:id="rId34"/>
    <p:sldId id="275" r:id="rId35"/>
    <p:sldId id="269" r:id="rId36"/>
    <p:sldId id="270" r:id="rId37"/>
  </p:sldIdLst>
  <p:sldSz cx="9144000" cy="6858000" type="screen4x3"/>
  <p:notesSz cx="7104063" cy="10234613"/>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00" userDrawn="1">
          <p15:clr>
            <a:srgbClr val="A4A3A4"/>
          </p15:clr>
        </p15:guide>
        <p15:guide id="2" orient="horz" pos="2403" userDrawn="1">
          <p15:clr>
            <a:srgbClr val="A4A3A4"/>
          </p15:clr>
        </p15:guide>
        <p15:guide id="3" orient="horz" pos="2290" userDrawn="1">
          <p15:clr>
            <a:srgbClr val="A4A3A4"/>
          </p15:clr>
        </p15:guide>
        <p15:guide id="4" orient="horz" pos="3955" userDrawn="1">
          <p15:clr>
            <a:srgbClr val="A4A3A4"/>
          </p15:clr>
        </p15:guide>
        <p15:guide id="5" orient="horz" pos="514" userDrawn="1">
          <p15:clr>
            <a:srgbClr val="A4A3A4"/>
          </p15:clr>
        </p15:guide>
        <p15:guide id="6" orient="horz" pos="289" userDrawn="1">
          <p15:clr>
            <a:srgbClr val="A4A3A4"/>
          </p15:clr>
        </p15:guide>
        <p15:guide id="7" orient="horz" pos="4215" userDrawn="1">
          <p15:clr>
            <a:srgbClr val="A4A3A4"/>
          </p15:clr>
        </p15:guide>
        <p15:guide id="8" orient="horz" pos="872" userDrawn="1">
          <p15:clr>
            <a:srgbClr val="A4A3A4"/>
          </p15:clr>
        </p15:guide>
        <p15:guide id="9" pos="5447" userDrawn="1">
          <p15:clr>
            <a:srgbClr val="A4A3A4"/>
          </p15:clr>
        </p15:guide>
        <p15:guide id="10" pos="368" userDrawn="1">
          <p15:clr>
            <a:srgbClr val="A4A3A4"/>
          </p15:clr>
        </p15:guide>
        <p15:guide id="11" pos="2947" userDrawn="1">
          <p15:clr>
            <a:srgbClr val="A4A3A4"/>
          </p15:clr>
        </p15:guide>
        <p15:guide id="12" pos="2876"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731"/>
    <a:srgbClr val="D22A2E"/>
    <a:srgbClr val="EDE9DF"/>
    <a:srgbClr val="B5B900"/>
    <a:srgbClr val="00BCCC"/>
    <a:srgbClr val="58595B"/>
    <a:srgbClr val="006D34"/>
    <a:srgbClr val="00697F"/>
    <a:srgbClr val="038748"/>
    <a:srgbClr val="7D9D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88" autoAdjust="0"/>
    <p:restoredTop sz="94598" autoAdjust="0"/>
  </p:normalViewPr>
  <p:slideViewPr>
    <p:cSldViewPr>
      <p:cViewPr varScale="1">
        <p:scale>
          <a:sx n="64" d="100"/>
          <a:sy n="64" d="100"/>
        </p:scale>
        <p:origin x="1192" y="40"/>
      </p:cViewPr>
      <p:guideLst>
        <p:guide orient="horz" pos="1600"/>
        <p:guide orient="horz" pos="2403"/>
        <p:guide orient="horz" pos="2290"/>
        <p:guide orient="horz" pos="3955"/>
        <p:guide orient="horz" pos="514"/>
        <p:guide orient="horz" pos="289"/>
        <p:guide orient="horz" pos="4215"/>
        <p:guide orient="horz" pos="872"/>
        <p:guide pos="5447"/>
        <p:guide pos="368"/>
        <p:guide pos="2947"/>
        <p:guide pos="2876"/>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58" y="-120"/>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handoutMaster" Target="handoutMasters/handoutMaster1.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viewProps" Target="view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tags" Target="tags/tag1.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heme" Target="theme/theme1.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sz="quarter" idx="1"/>
          </p:nvPr>
        </p:nvSpPr>
        <p:spPr>
          <a:xfrm>
            <a:off x="4023992" y="0"/>
            <a:ext cx="3078427" cy="511731"/>
          </a:xfrm>
          <a:prstGeom prst="rect">
            <a:avLst/>
          </a:prstGeom>
        </p:spPr>
        <p:txBody>
          <a:bodyPr vert="horz" lIns="99075" tIns="49538" rIns="99075" bIns="49538" rtlCol="0"/>
          <a:lstStyle>
            <a:lvl1pPr algn="r">
              <a:defRPr sz="1300"/>
            </a:lvl1pPr>
          </a:lstStyle>
          <a:p>
            <a:fld id="{A434D073-112D-4B7F-BCF7-71ABC8D4CAE7}" type="datetimeFigureOut">
              <a:rPr lang="en-GB" smtClean="0"/>
              <a:t>18/12/2023</a:t>
            </a:fld>
            <a:endParaRPr lang="en-GB"/>
          </a:p>
        </p:txBody>
      </p:sp>
      <p:sp>
        <p:nvSpPr>
          <p:cNvPr id="4" name="Footer Placeholder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a:defRPr sz="1300"/>
            </a:lvl1pPr>
          </a:lstStyle>
          <a:p>
            <a:endParaRPr lang="en-GB"/>
          </a:p>
        </p:txBody>
      </p:sp>
      <p:sp>
        <p:nvSpPr>
          <p:cNvPr id="5" name="Slide Number Placeholder 4"/>
          <p:cNvSpPr>
            <a:spLocks noGrp="1"/>
          </p:cNvSpPr>
          <p:nvPr>
            <p:ph type="sldNum" sz="quarter" idx="3"/>
          </p:nvPr>
        </p:nvSpPr>
        <p:spPr>
          <a:xfrm>
            <a:off x="4023992" y="9721106"/>
            <a:ext cx="3078427" cy="511731"/>
          </a:xfrm>
          <a:prstGeom prst="rect">
            <a:avLst/>
          </a:prstGeom>
        </p:spPr>
        <p:txBody>
          <a:bodyPr vert="horz" lIns="99075" tIns="49538" rIns="99075" bIns="49538" rtlCol="0" anchor="b"/>
          <a:lstStyle>
            <a:lvl1pPr algn="r">
              <a:defRPr sz="1300"/>
            </a:lvl1pPr>
          </a:lstStyle>
          <a:p>
            <a:fld id="{ED972A0A-6878-4B8C-94DA-96763CC300B8}" type="slidenum">
              <a:rPr lang="en-GB" smtClean="0"/>
              <a:t>‹#›</a:t>
            </a:fld>
            <a:endParaRPr lang="en-GB"/>
          </a:p>
        </p:txBody>
      </p:sp>
    </p:spTree>
    <p:extLst>
      <p:ext uri="{BB962C8B-B14F-4D97-AF65-F5344CB8AC3E}">
        <p14:creationId xmlns:p14="http://schemas.microsoft.com/office/powerpoint/2010/main" val="2583104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12140309-5961-491A-9BDD-7E14447B142D}" type="datetimeFigureOut">
              <a:rPr lang="en-GB" smtClean="0"/>
              <a:t>18/12/2023</a:t>
            </a:fld>
            <a:endParaRPr lang="en-GB"/>
          </a:p>
        </p:txBody>
      </p:sp>
      <p:sp>
        <p:nvSpPr>
          <p:cNvPr id="4" name="Slide Image Placeholder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F5C26BDD-967D-4925-A13A-C7E47E3775BB}" type="slidenum">
              <a:rPr lang="en-GB" smtClean="0"/>
              <a:t>‹#›</a:t>
            </a:fld>
            <a:endParaRPr lang="en-GB"/>
          </a:p>
        </p:txBody>
      </p:sp>
    </p:spTree>
    <p:extLst>
      <p:ext uri="{BB962C8B-B14F-4D97-AF65-F5344CB8AC3E}">
        <p14:creationId xmlns:p14="http://schemas.microsoft.com/office/powerpoint/2010/main" val="3428005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5363" y="768350"/>
            <a:ext cx="5113337" cy="3836988"/>
          </a:xfrm>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fld id="{F5C26BDD-967D-4925-A13A-C7E47E3775BB}" type="slidenum">
              <a:rPr lang="en-GB" smtClean="0"/>
              <a:t>2</a:t>
            </a:fld>
            <a:endParaRPr lang="en-GB"/>
          </a:p>
        </p:txBody>
      </p:sp>
    </p:spTree>
    <p:extLst>
      <p:ext uri="{BB962C8B-B14F-4D97-AF65-F5344CB8AC3E}">
        <p14:creationId xmlns:p14="http://schemas.microsoft.com/office/powerpoint/2010/main" val="1649032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90752">
              <a:defRPr/>
            </a:pPr>
            <a:fld id="{F5C26BDD-967D-4925-A13A-C7E47E3775BB}" type="slidenum">
              <a:rPr lang="en-GB" sz="1400">
                <a:solidFill>
                  <a:prstClr val="black"/>
                </a:solidFill>
                <a:latin typeface="Calibri"/>
              </a:rPr>
              <a:pPr defTabSz="990752">
                <a:defRPr/>
              </a:pPr>
              <a:t>13</a:t>
            </a:fld>
            <a:endParaRPr lang="en-GB" sz="1400">
              <a:solidFill>
                <a:prstClr val="black"/>
              </a:solidFill>
              <a:latin typeface="Calibri"/>
            </a:endParaRPr>
          </a:p>
        </p:txBody>
      </p:sp>
    </p:spTree>
    <p:extLst>
      <p:ext uri="{BB962C8B-B14F-4D97-AF65-F5344CB8AC3E}">
        <p14:creationId xmlns:p14="http://schemas.microsoft.com/office/powerpoint/2010/main" val="329596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90752">
              <a:defRPr/>
            </a:pPr>
            <a:fld id="{F5C26BDD-967D-4925-A13A-C7E47E3775BB}" type="slidenum">
              <a:rPr lang="en-GB" sz="1400">
                <a:solidFill>
                  <a:prstClr val="black"/>
                </a:solidFill>
                <a:latin typeface="Calibri"/>
              </a:rPr>
              <a:pPr defTabSz="990752">
                <a:defRPr/>
              </a:pPr>
              <a:t>14</a:t>
            </a:fld>
            <a:endParaRPr lang="en-GB" sz="1400">
              <a:solidFill>
                <a:prstClr val="black"/>
              </a:solidFill>
              <a:latin typeface="Calibri"/>
            </a:endParaRPr>
          </a:p>
        </p:txBody>
      </p:sp>
    </p:spTree>
    <p:extLst>
      <p:ext uri="{BB962C8B-B14F-4D97-AF65-F5344CB8AC3E}">
        <p14:creationId xmlns:p14="http://schemas.microsoft.com/office/powerpoint/2010/main" val="3366104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90752">
              <a:defRPr/>
            </a:pPr>
            <a:fld id="{F5C26BDD-967D-4925-A13A-C7E47E3775BB}" type="slidenum">
              <a:rPr lang="en-GB" sz="1400">
                <a:solidFill>
                  <a:prstClr val="black"/>
                </a:solidFill>
                <a:latin typeface="Calibri"/>
              </a:rPr>
              <a:pPr defTabSz="990752">
                <a:defRPr/>
              </a:pPr>
              <a:t>16</a:t>
            </a:fld>
            <a:endParaRPr lang="en-GB" sz="1400">
              <a:solidFill>
                <a:prstClr val="black"/>
              </a:solidFill>
              <a:latin typeface="Calibri"/>
            </a:endParaRPr>
          </a:p>
        </p:txBody>
      </p:sp>
    </p:spTree>
    <p:extLst>
      <p:ext uri="{BB962C8B-B14F-4D97-AF65-F5344CB8AC3E}">
        <p14:creationId xmlns:p14="http://schemas.microsoft.com/office/powerpoint/2010/main" val="3703437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4" name="Slide Number Placeholder 3"/>
          <p:cNvSpPr>
            <a:spLocks noGrp="1"/>
          </p:cNvSpPr>
          <p:nvPr>
            <p:ph type="sldNum" sz="quarter" idx="5"/>
          </p:nvPr>
        </p:nvSpPr>
        <p:spPr/>
        <p:txBody>
          <a:bodyPr/>
          <a:lstStyle/>
          <a:p>
            <a:pPr>
              <a:defRPr/>
            </a:pPr>
            <a:fld id="{7209FD21-A926-41B6-BE8F-2E3EDED07A08}" type="slidenum">
              <a:rPr lang="en-GB" smtClean="0"/>
              <a:pPr>
                <a:defRPr/>
              </a:pPr>
              <a:t>17</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4" name="Slide Number Placeholder 3"/>
          <p:cNvSpPr>
            <a:spLocks noGrp="1"/>
          </p:cNvSpPr>
          <p:nvPr>
            <p:ph type="sldNum" sz="quarter" idx="5"/>
          </p:nvPr>
        </p:nvSpPr>
        <p:spPr/>
        <p:txBody>
          <a:bodyPr/>
          <a:lstStyle/>
          <a:p>
            <a:pPr>
              <a:defRPr/>
            </a:pPr>
            <a:fld id="{8145D47C-B526-4E44-8B8D-F6EFF8B28FA6}" type="slidenum">
              <a:rPr lang="en-GB" smtClean="0"/>
              <a:pPr>
                <a:defRPr/>
              </a:pPr>
              <a:t>18</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4" name="Slide Number Placeholder 3"/>
          <p:cNvSpPr>
            <a:spLocks noGrp="1"/>
          </p:cNvSpPr>
          <p:nvPr>
            <p:ph type="sldNum" sz="quarter" idx="5"/>
          </p:nvPr>
        </p:nvSpPr>
        <p:spPr/>
        <p:txBody>
          <a:bodyPr/>
          <a:lstStyle/>
          <a:p>
            <a:pPr>
              <a:defRPr/>
            </a:pPr>
            <a:fld id="{8145D47C-B526-4E44-8B8D-F6EFF8B28FA6}" type="slidenum">
              <a:rPr lang="en-GB" smtClean="0"/>
              <a:pPr>
                <a:defRPr/>
              </a:pPr>
              <a:t>19</a:t>
            </a:fld>
            <a:endParaRPr lang="en-GB"/>
          </a:p>
        </p:txBody>
      </p:sp>
    </p:spTree>
    <p:extLst>
      <p:ext uri="{BB962C8B-B14F-4D97-AF65-F5344CB8AC3E}">
        <p14:creationId xmlns:p14="http://schemas.microsoft.com/office/powerpoint/2010/main" val="3020862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pPr defTabSz="990752">
              <a:defRPr/>
            </a:pPr>
            <a:fld id="{13F29C26-020F-44DA-B2CE-CB20834603B4}" type="slidenum">
              <a:rPr lang="et-EE">
                <a:solidFill>
                  <a:prstClr val="black"/>
                </a:solidFill>
                <a:latin typeface="Calibri" panose="020F0502020204030204"/>
              </a:rPr>
              <a:pPr defTabSz="990752">
                <a:defRPr/>
              </a:pPr>
              <a:t>22</a:t>
            </a:fld>
            <a:endParaRPr lang="et-EE">
              <a:solidFill>
                <a:prstClr val="black"/>
              </a:solidFill>
              <a:latin typeface="Calibri" panose="020F0502020204030204"/>
            </a:endParaRPr>
          </a:p>
        </p:txBody>
      </p:sp>
    </p:spTree>
    <p:extLst>
      <p:ext uri="{BB962C8B-B14F-4D97-AF65-F5344CB8AC3E}">
        <p14:creationId xmlns:p14="http://schemas.microsoft.com/office/powerpoint/2010/main" val="2362227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sz="1100" dirty="0"/>
          </a:p>
        </p:txBody>
      </p:sp>
      <p:sp>
        <p:nvSpPr>
          <p:cNvPr id="4" name="Slide Number Placeholder 3"/>
          <p:cNvSpPr>
            <a:spLocks noGrp="1"/>
          </p:cNvSpPr>
          <p:nvPr>
            <p:ph type="sldNum" sz="quarter" idx="5"/>
          </p:nvPr>
        </p:nvSpPr>
        <p:spPr/>
        <p:txBody>
          <a:bodyPr/>
          <a:lstStyle/>
          <a:p>
            <a:pPr defTabSz="990752">
              <a:defRPr/>
            </a:pPr>
            <a:fld id="{13F29C26-020F-44DA-B2CE-CB20834603B4}" type="slidenum">
              <a:rPr lang="et-EE">
                <a:solidFill>
                  <a:prstClr val="black"/>
                </a:solidFill>
                <a:latin typeface="Calibri" panose="020F0502020204030204"/>
              </a:rPr>
              <a:pPr defTabSz="990752">
                <a:defRPr/>
              </a:pPr>
              <a:t>23</a:t>
            </a:fld>
            <a:endParaRPr lang="et-EE">
              <a:solidFill>
                <a:prstClr val="black"/>
              </a:solidFill>
              <a:latin typeface="Calibri" panose="020F0502020204030204"/>
            </a:endParaRPr>
          </a:p>
        </p:txBody>
      </p:sp>
    </p:spTree>
    <p:extLst>
      <p:ext uri="{BB962C8B-B14F-4D97-AF65-F5344CB8AC3E}">
        <p14:creationId xmlns:p14="http://schemas.microsoft.com/office/powerpoint/2010/main" val="2416922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sz="1100" dirty="0"/>
          </a:p>
        </p:txBody>
      </p:sp>
      <p:sp>
        <p:nvSpPr>
          <p:cNvPr id="4" name="Slide Number Placeholder 3"/>
          <p:cNvSpPr>
            <a:spLocks noGrp="1"/>
          </p:cNvSpPr>
          <p:nvPr>
            <p:ph type="sldNum" sz="quarter" idx="5"/>
          </p:nvPr>
        </p:nvSpPr>
        <p:spPr/>
        <p:txBody>
          <a:bodyPr/>
          <a:lstStyle/>
          <a:p>
            <a:pPr defTabSz="990752">
              <a:defRPr/>
            </a:pPr>
            <a:fld id="{13F29C26-020F-44DA-B2CE-CB20834603B4}" type="slidenum">
              <a:rPr lang="et-EE">
                <a:solidFill>
                  <a:prstClr val="black"/>
                </a:solidFill>
                <a:latin typeface="Calibri" panose="020F0502020204030204"/>
              </a:rPr>
              <a:pPr defTabSz="990752">
                <a:defRPr/>
              </a:pPr>
              <a:t>24</a:t>
            </a:fld>
            <a:endParaRPr lang="et-EE">
              <a:solidFill>
                <a:prstClr val="black"/>
              </a:solidFill>
              <a:latin typeface="Calibri" panose="020F0502020204030204"/>
            </a:endParaRPr>
          </a:p>
        </p:txBody>
      </p:sp>
    </p:spTree>
    <p:extLst>
      <p:ext uri="{BB962C8B-B14F-4D97-AF65-F5344CB8AC3E}">
        <p14:creationId xmlns:p14="http://schemas.microsoft.com/office/powerpoint/2010/main" val="2646247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sz="1100" dirty="0"/>
          </a:p>
        </p:txBody>
      </p:sp>
      <p:sp>
        <p:nvSpPr>
          <p:cNvPr id="4" name="Slide Number Placeholder 3"/>
          <p:cNvSpPr>
            <a:spLocks noGrp="1"/>
          </p:cNvSpPr>
          <p:nvPr>
            <p:ph type="sldNum" sz="quarter" idx="5"/>
          </p:nvPr>
        </p:nvSpPr>
        <p:spPr/>
        <p:txBody>
          <a:bodyPr/>
          <a:lstStyle/>
          <a:p>
            <a:pPr defTabSz="990752">
              <a:defRPr/>
            </a:pPr>
            <a:fld id="{13F29C26-020F-44DA-B2CE-CB20834603B4}" type="slidenum">
              <a:rPr lang="et-EE">
                <a:solidFill>
                  <a:prstClr val="black"/>
                </a:solidFill>
                <a:latin typeface="Calibri" panose="020F0502020204030204"/>
              </a:rPr>
              <a:pPr defTabSz="990752">
                <a:defRPr/>
              </a:pPr>
              <a:t>25</a:t>
            </a:fld>
            <a:endParaRPr lang="et-EE">
              <a:solidFill>
                <a:prstClr val="black"/>
              </a:solidFill>
              <a:latin typeface="Calibri" panose="020F0502020204030204"/>
            </a:endParaRPr>
          </a:p>
        </p:txBody>
      </p:sp>
    </p:spTree>
    <p:extLst>
      <p:ext uri="{BB962C8B-B14F-4D97-AF65-F5344CB8AC3E}">
        <p14:creationId xmlns:p14="http://schemas.microsoft.com/office/powerpoint/2010/main" val="1055069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C26BDD-967D-4925-A13A-C7E47E3775BB}" type="slidenum">
              <a:rPr lang="en-GB" smtClean="0"/>
              <a:t>3</a:t>
            </a:fld>
            <a:endParaRPr lang="en-GB"/>
          </a:p>
        </p:txBody>
      </p:sp>
    </p:spTree>
    <p:extLst>
      <p:ext uri="{BB962C8B-B14F-4D97-AF65-F5344CB8AC3E}">
        <p14:creationId xmlns:p14="http://schemas.microsoft.com/office/powerpoint/2010/main" val="1562768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b="0" i="0" dirty="0">
                <a:effectLst/>
                <a:latin typeface="Open Sans" panose="020B0606030504020204" pitchFamily="34" charset="0"/>
              </a:rPr>
              <a:t>G</a:t>
            </a:r>
            <a:r>
              <a:rPr lang="en-US" b="0" i="0" dirty="0" err="1">
                <a:effectLst/>
                <a:latin typeface="Open Sans" panose="020B0606030504020204" pitchFamily="34" charset="0"/>
              </a:rPr>
              <a:t>overnment</a:t>
            </a:r>
            <a:r>
              <a:rPr lang="en-US" b="0" i="0" dirty="0">
                <a:effectLst/>
                <a:latin typeface="Open Sans" panose="020B0606030504020204" pitchFamily="34" charset="0"/>
              </a:rPr>
              <a:t> subsidies of $577 billion in 2021 to artificially lower the price of polluting fuels, such as oil, gas, and coal, exacerbate climate change, and cause toxic air pollution, inequality, inefficiency, and mounting debt burdens. </a:t>
            </a:r>
            <a:endParaRPr lang="et-EE" noProof="0" dirty="0"/>
          </a:p>
          <a:p>
            <a:endParaRPr lang="et-EE" noProof="0" dirty="0"/>
          </a:p>
          <a:p>
            <a:pPr marL="185766" indent="-185766">
              <a:buFont typeface="Arial" panose="020B0604020202020204" pitchFamily="34" charset="0"/>
              <a:buChar char="•"/>
            </a:pPr>
            <a:r>
              <a:rPr lang="en-US" noProof="0" dirty="0"/>
              <a:t>Agriculture subsidies are responsible for the loss of 2.2 million hectares of forest per year - or 14% of global deforestation. </a:t>
            </a:r>
            <a:endParaRPr lang="et-EE" noProof="0" dirty="0"/>
          </a:p>
          <a:p>
            <a:pPr marL="185766" indent="-185766">
              <a:buFont typeface="Arial" panose="020B0604020202020204" pitchFamily="34" charset="0"/>
              <a:buChar char="•"/>
            </a:pPr>
            <a:r>
              <a:rPr lang="en-US" noProof="0" dirty="0"/>
              <a:t>Fossil fuel usage—incentivized by subsidies—is a key driver of the 7 million premature deaths each year due to air pollution.</a:t>
            </a:r>
            <a:endParaRPr lang="et-EE" noProof="0" dirty="0"/>
          </a:p>
          <a:p>
            <a:pPr marL="185766" indent="-185766">
              <a:buFont typeface="Arial" panose="020B0604020202020204" pitchFamily="34" charset="0"/>
              <a:buChar char="•"/>
            </a:pPr>
            <a:r>
              <a:rPr lang="en-US" noProof="0" dirty="0"/>
              <a:t>Fisheries subsidies, which exceed $35 billion each year, are a key driver of dwindling fish stocks, oversized fishing fleets, and falling profitability</a:t>
            </a:r>
            <a:endParaRPr lang="et-EE" noProof="0" dirty="0"/>
          </a:p>
        </p:txBody>
      </p:sp>
      <p:sp>
        <p:nvSpPr>
          <p:cNvPr id="4" name="Slide Number Placeholder 3"/>
          <p:cNvSpPr>
            <a:spLocks noGrp="1"/>
          </p:cNvSpPr>
          <p:nvPr>
            <p:ph type="sldNum" sz="quarter" idx="5"/>
          </p:nvPr>
        </p:nvSpPr>
        <p:spPr/>
        <p:txBody>
          <a:bodyPr/>
          <a:lstStyle/>
          <a:p>
            <a:pPr defTabSz="990752">
              <a:defRPr/>
            </a:pPr>
            <a:fld id="{13F29C26-020F-44DA-B2CE-CB20834603B4}" type="slidenum">
              <a:rPr lang="et-EE">
                <a:solidFill>
                  <a:prstClr val="black"/>
                </a:solidFill>
                <a:latin typeface="Calibri" panose="020F0502020204030204"/>
              </a:rPr>
              <a:pPr defTabSz="990752">
                <a:defRPr/>
              </a:pPr>
              <a:t>26</a:t>
            </a:fld>
            <a:endParaRPr lang="et-EE">
              <a:solidFill>
                <a:prstClr val="black"/>
              </a:solidFill>
              <a:latin typeface="Calibri" panose="020F0502020204030204"/>
            </a:endParaRPr>
          </a:p>
        </p:txBody>
      </p:sp>
    </p:spTree>
    <p:extLst>
      <p:ext uri="{BB962C8B-B14F-4D97-AF65-F5344CB8AC3E}">
        <p14:creationId xmlns:p14="http://schemas.microsoft.com/office/powerpoint/2010/main" val="33124006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pPr defTabSz="990752">
              <a:defRPr/>
            </a:pPr>
            <a:fld id="{13F29C26-020F-44DA-B2CE-CB20834603B4}" type="slidenum">
              <a:rPr lang="et-EE">
                <a:solidFill>
                  <a:prstClr val="black"/>
                </a:solidFill>
                <a:latin typeface="Calibri" panose="020F0502020204030204"/>
              </a:rPr>
              <a:pPr defTabSz="990752">
                <a:defRPr/>
              </a:pPr>
              <a:t>27</a:t>
            </a:fld>
            <a:endParaRPr lang="et-EE">
              <a:solidFill>
                <a:prstClr val="black"/>
              </a:solidFill>
              <a:latin typeface="Calibri" panose="020F0502020204030204"/>
            </a:endParaRPr>
          </a:p>
        </p:txBody>
      </p:sp>
    </p:spTree>
    <p:extLst>
      <p:ext uri="{BB962C8B-B14F-4D97-AF65-F5344CB8AC3E}">
        <p14:creationId xmlns:p14="http://schemas.microsoft.com/office/powerpoint/2010/main" val="1238755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90752" fontAlgn="base">
              <a:spcBef>
                <a:spcPct val="0"/>
              </a:spcBef>
              <a:spcAft>
                <a:spcPct val="0"/>
              </a:spcAft>
              <a:defRPr/>
            </a:pPr>
            <a:fld id="{8E6137A0-9741-41D0-B6D7-0B247805CA5E}" type="slidenum">
              <a:rPr lang="en-GB">
                <a:solidFill>
                  <a:srgbClr val="000000"/>
                </a:solidFill>
                <a:latin typeface="Arial" charset="0"/>
              </a:rPr>
              <a:pPr defTabSz="990752" fontAlgn="base">
                <a:spcBef>
                  <a:spcPct val="0"/>
                </a:spcBef>
                <a:spcAft>
                  <a:spcPct val="0"/>
                </a:spcAft>
                <a:defRPr/>
              </a:pPr>
              <a:t>4</a:t>
            </a:fld>
            <a:endParaRPr lang="en-GB">
              <a:solidFill>
                <a:srgbClr val="000000"/>
              </a:solidFill>
              <a:latin typeface="Arial" charset="0"/>
            </a:endParaRPr>
          </a:p>
        </p:txBody>
      </p:sp>
    </p:spTree>
    <p:extLst>
      <p:ext uri="{BB962C8B-B14F-4D97-AF65-F5344CB8AC3E}">
        <p14:creationId xmlns:p14="http://schemas.microsoft.com/office/powerpoint/2010/main" val="2578532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90752" fontAlgn="base">
              <a:spcBef>
                <a:spcPct val="0"/>
              </a:spcBef>
              <a:spcAft>
                <a:spcPct val="0"/>
              </a:spcAft>
              <a:defRPr/>
            </a:pPr>
            <a:fld id="{8E6137A0-9741-41D0-B6D7-0B247805CA5E}" type="slidenum">
              <a:rPr lang="en-GB">
                <a:solidFill>
                  <a:srgbClr val="000000"/>
                </a:solidFill>
                <a:latin typeface="Arial" charset="0"/>
              </a:rPr>
              <a:pPr defTabSz="990752" fontAlgn="base">
                <a:spcBef>
                  <a:spcPct val="0"/>
                </a:spcBef>
                <a:spcAft>
                  <a:spcPct val="0"/>
                </a:spcAft>
                <a:defRPr/>
              </a:pPr>
              <a:t>5</a:t>
            </a:fld>
            <a:endParaRPr lang="en-GB">
              <a:solidFill>
                <a:srgbClr val="000000"/>
              </a:solidFill>
              <a:latin typeface="Arial" charset="0"/>
            </a:endParaRPr>
          </a:p>
        </p:txBody>
      </p:sp>
    </p:spTree>
    <p:extLst>
      <p:ext uri="{BB962C8B-B14F-4D97-AF65-F5344CB8AC3E}">
        <p14:creationId xmlns:p14="http://schemas.microsoft.com/office/powerpoint/2010/main" val="226994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90752" fontAlgn="base">
              <a:spcBef>
                <a:spcPct val="0"/>
              </a:spcBef>
              <a:spcAft>
                <a:spcPct val="0"/>
              </a:spcAft>
              <a:defRPr/>
            </a:pPr>
            <a:fld id="{8E6137A0-9741-41D0-B6D7-0B247805CA5E}" type="slidenum">
              <a:rPr lang="en-GB">
                <a:solidFill>
                  <a:srgbClr val="000000"/>
                </a:solidFill>
                <a:latin typeface="Arial" charset="0"/>
              </a:rPr>
              <a:pPr defTabSz="990752" fontAlgn="base">
                <a:spcBef>
                  <a:spcPct val="0"/>
                </a:spcBef>
                <a:spcAft>
                  <a:spcPct val="0"/>
                </a:spcAft>
                <a:defRPr/>
              </a:pPr>
              <a:t>6</a:t>
            </a:fld>
            <a:endParaRPr lang="en-GB">
              <a:solidFill>
                <a:srgbClr val="000000"/>
              </a:solidFill>
              <a:latin typeface="Arial" charset="0"/>
            </a:endParaRPr>
          </a:p>
        </p:txBody>
      </p:sp>
    </p:spTree>
    <p:extLst>
      <p:ext uri="{BB962C8B-B14F-4D97-AF65-F5344CB8AC3E}">
        <p14:creationId xmlns:p14="http://schemas.microsoft.com/office/powerpoint/2010/main" val="3323596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90752" fontAlgn="base">
              <a:spcBef>
                <a:spcPct val="0"/>
              </a:spcBef>
              <a:spcAft>
                <a:spcPct val="0"/>
              </a:spcAft>
              <a:defRPr/>
            </a:pPr>
            <a:fld id="{8E6137A0-9741-41D0-B6D7-0B247805CA5E}" type="slidenum">
              <a:rPr lang="en-GB">
                <a:solidFill>
                  <a:srgbClr val="000000"/>
                </a:solidFill>
                <a:latin typeface="Arial" charset="0"/>
              </a:rPr>
              <a:pPr defTabSz="990752" fontAlgn="base">
                <a:spcBef>
                  <a:spcPct val="0"/>
                </a:spcBef>
                <a:spcAft>
                  <a:spcPct val="0"/>
                </a:spcAft>
                <a:defRPr/>
              </a:pPr>
              <a:t>7</a:t>
            </a:fld>
            <a:endParaRPr lang="en-GB">
              <a:solidFill>
                <a:srgbClr val="000000"/>
              </a:solidFill>
              <a:latin typeface="Arial" charset="0"/>
            </a:endParaRPr>
          </a:p>
        </p:txBody>
      </p:sp>
    </p:spTree>
    <p:extLst>
      <p:ext uri="{BB962C8B-B14F-4D97-AF65-F5344CB8AC3E}">
        <p14:creationId xmlns:p14="http://schemas.microsoft.com/office/powerpoint/2010/main" val="2929251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90752" fontAlgn="base">
              <a:spcBef>
                <a:spcPct val="0"/>
              </a:spcBef>
              <a:spcAft>
                <a:spcPct val="0"/>
              </a:spcAft>
              <a:defRPr/>
            </a:pPr>
            <a:fld id="{8E6137A0-9741-41D0-B6D7-0B247805CA5E}" type="slidenum">
              <a:rPr lang="en-GB">
                <a:solidFill>
                  <a:srgbClr val="000000"/>
                </a:solidFill>
                <a:latin typeface="Arial" charset="0"/>
              </a:rPr>
              <a:pPr defTabSz="990752" fontAlgn="base">
                <a:spcBef>
                  <a:spcPct val="0"/>
                </a:spcBef>
                <a:spcAft>
                  <a:spcPct val="0"/>
                </a:spcAft>
                <a:defRPr/>
              </a:pPr>
              <a:t>8</a:t>
            </a:fld>
            <a:endParaRPr lang="en-GB">
              <a:solidFill>
                <a:srgbClr val="000000"/>
              </a:solidFill>
              <a:latin typeface="Arial" charset="0"/>
            </a:endParaRPr>
          </a:p>
        </p:txBody>
      </p:sp>
    </p:spTree>
    <p:extLst>
      <p:ext uri="{BB962C8B-B14F-4D97-AF65-F5344CB8AC3E}">
        <p14:creationId xmlns:p14="http://schemas.microsoft.com/office/powerpoint/2010/main" val="2237386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33007B8B-4609-929E-C9B2-8E7518291F8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8AF640FD-5792-8B56-604A-9B36B41FD2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4820" name="Slide Number Placeholder 3">
            <a:extLst>
              <a:ext uri="{FF2B5EF4-FFF2-40B4-BE49-F238E27FC236}">
                <a16:creationId xmlns:a16="http://schemas.microsoft.com/office/drawing/2014/main" id="{A4DBE1EA-5F6D-F655-6DE0-E62FF4F363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200">
                <a:solidFill>
                  <a:schemeClr val="tx1"/>
                </a:solidFill>
                <a:latin typeface="Arial" panose="020B0604020202020204" pitchFamily="34" charset="0"/>
              </a:defRPr>
            </a:lvl1pPr>
            <a:lvl2pPr marL="804986" indent="-309610">
              <a:defRPr sz="2200">
                <a:solidFill>
                  <a:schemeClr val="tx1"/>
                </a:solidFill>
                <a:latin typeface="Arial" panose="020B0604020202020204" pitchFamily="34" charset="0"/>
              </a:defRPr>
            </a:lvl2pPr>
            <a:lvl3pPr marL="1238441" indent="-247688">
              <a:defRPr sz="2200">
                <a:solidFill>
                  <a:schemeClr val="tx1"/>
                </a:solidFill>
                <a:latin typeface="Arial" panose="020B0604020202020204" pitchFamily="34" charset="0"/>
              </a:defRPr>
            </a:lvl3pPr>
            <a:lvl4pPr marL="1733817" indent="-247688">
              <a:defRPr sz="2200">
                <a:solidFill>
                  <a:schemeClr val="tx1"/>
                </a:solidFill>
                <a:latin typeface="Arial" panose="020B0604020202020204" pitchFamily="34" charset="0"/>
              </a:defRPr>
            </a:lvl4pPr>
            <a:lvl5pPr marL="2229193" indent="-247688">
              <a:defRPr sz="2200">
                <a:solidFill>
                  <a:schemeClr val="tx1"/>
                </a:solidFill>
                <a:latin typeface="Arial" panose="020B0604020202020204" pitchFamily="34" charset="0"/>
              </a:defRPr>
            </a:lvl5pPr>
            <a:lvl6pPr marL="2724569" indent="-247688" defTabSz="1102557" fontAlgn="base">
              <a:spcBef>
                <a:spcPct val="0"/>
              </a:spcBef>
              <a:spcAft>
                <a:spcPct val="0"/>
              </a:spcAft>
              <a:defRPr sz="2200">
                <a:solidFill>
                  <a:schemeClr val="tx1"/>
                </a:solidFill>
                <a:latin typeface="Arial" panose="020B0604020202020204" pitchFamily="34" charset="0"/>
              </a:defRPr>
            </a:lvl6pPr>
            <a:lvl7pPr marL="3219945" indent="-247688" defTabSz="1102557" fontAlgn="base">
              <a:spcBef>
                <a:spcPct val="0"/>
              </a:spcBef>
              <a:spcAft>
                <a:spcPct val="0"/>
              </a:spcAft>
              <a:defRPr sz="2200">
                <a:solidFill>
                  <a:schemeClr val="tx1"/>
                </a:solidFill>
                <a:latin typeface="Arial" panose="020B0604020202020204" pitchFamily="34" charset="0"/>
              </a:defRPr>
            </a:lvl7pPr>
            <a:lvl8pPr marL="3715322" indent="-247688" defTabSz="1102557" fontAlgn="base">
              <a:spcBef>
                <a:spcPct val="0"/>
              </a:spcBef>
              <a:spcAft>
                <a:spcPct val="0"/>
              </a:spcAft>
              <a:defRPr sz="2200">
                <a:solidFill>
                  <a:schemeClr val="tx1"/>
                </a:solidFill>
                <a:latin typeface="Arial" panose="020B0604020202020204" pitchFamily="34" charset="0"/>
              </a:defRPr>
            </a:lvl8pPr>
            <a:lvl9pPr marL="4210698" indent="-247688" defTabSz="1102557" fontAlgn="base">
              <a:spcBef>
                <a:spcPct val="0"/>
              </a:spcBef>
              <a:spcAft>
                <a:spcPct val="0"/>
              </a:spcAft>
              <a:defRPr sz="2200">
                <a:solidFill>
                  <a:schemeClr val="tx1"/>
                </a:solidFill>
                <a:latin typeface="Arial" panose="020B0604020202020204" pitchFamily="34" charset="0"/>
              </a:defRPr>
            </a:lvl9pPr>
          </a:lstStyle>
          <a:p>
            <a:pPr defTabSz="1102557" fontAlgn="base">
              <a:spcBef>
                <a:spcPct val="0"/>
              </a:spcBef>
              <a:spcAft>
                <a:spcPct val="0"/>
              </a:spcAft>
              <a:defRPr/>
            </a:pPr>
            <a:fld id="{854FB3A5-3026-41E5-8C0D-93319FD357EE}" type="slidenum">
              <a:rPr lang="en-US" altLang="en-US" sz="1300">
                <a:solidFill>
                  <a:prstClr val="black"/>
                </a:solidFill>
                <a:latin typeface="Calibri" panose="020F0502020204030204" pitchFamily="34" charset="0"/>
              </a:rPr>
              <a:pPr defTabSz="1102557" fontAlgn="base">
                <a:spcBef>
                  <a:spcPct val="0"/>
                </a:spcBef>
                <a:spcAft>
                  <a:spcPct val="0"/>
                </a:spcAft>
                <a:defRPr/>
              </a:pPr>
              <a:t>11</a:t>
            </a:fld>
            <a:endParaRPr lang="en-US" altLang="en-US" sz="1300">
              <a:solidFill>
                <a:prstClr val="black"/>
              </a:solidFill>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1CC7BB82-74E6-2198-C961-F9C1FD6ABE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F674928-E0C3-F577-7B2A-A983790C2A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6868" name="Slide Number Placeholder 3">
            <a:extLst>
              <a:ext uri="{FF2B5EF4-FFF2-40B4-BE49-F238E27FC236}">
                <a16:creationId xmlns:a16="http://schemas.microsoft.com/office/drawing/2014/main" id="{47AB2797-9C3B-B547-583E-B554A78567D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200">
                <a:solidFill>
                  <a:schemeClr val="tx1"/>
                </a:solidFill>
                <a:latin typeface="Arial" panose="020B0604020202020204" pitchFamily="34" charset="0"/>
              </a:defRPr>
            </a:lvl1pPr>
            <a:lvl2pPr marL="804986" indent="-309610">
              <a:defRPr sz="2200">
                <a:solidFill>
                  <a:schemeClr val="tx1"/>
                </a:solidFill>
                <a:latin typeface="Arial" panose="020B0604020202020204" pitchFamily="34" charset="0"/>
              </a:defRPr>
            </a:lvl2pPr>
            <a:lvl3pPr marL="1238441" indent="-247688">
              <a:defRPr sz="2200">
                <a:solidFill>
                  <a:schemeClr val="tx1"/>
                </a:solidFill>
                <a:latin typeface="Arial" panose="020B0604020202020204" pitchFamily="34" charset="0"/>
              </a:defRPr>
            </a:lvl3pPr>
            <a:lvl4pPr marL="1733817" indent="-247688">
              <a:defRPr sz="2200">
                <a:solidFill>
                  <a:schemeClr val="tx1"/>
                </a:solidFill>
                <a:latin typeface="Arial" panose="020B0604020202020204" pitchFamily="34" charset="0"/>
              </a:defRPr>
            </a:lvl4pPr>
            <a:lvl5pPr marL="2229193" indent="-247688">
              <a:defRPr sz="2200">
                <a:solidFill>
                  <a:schemeClr val="tx1"/>
                </a:solidFill>
                <a:latin typeface="Arial" panose="020B0604020202020204" pitchFamily="34" charset="0"/>
              </a:defRPr>
            </a:lvl5pPr>
            <a:lvl6pPr marL="2724569" indent="-247688" defTabSz="1102557" fontAlgn="base">
              <a:spcBef>
                <a:spcPct val="0"/>
              </a:spcBef>
              <a:spcAft>
                <a:spcPct val="0"/>
              </a:spcAft>
              <a:defRPr sz="2200">
                <a:solidFill>
                  <a:schemeClr val="tx1"/>
                </a:solidFill>
                <a:latin typeface="Arial" panose="020B0604020202020204" pitchFamily="34" charset="0"/>
              </a:defRPr>
            </a:lvl6pPr>
            <a:lvl7pPr marL="3219945" indent="-247688" defTabSz="1102557" fontAlgn="base">
              <a:spcBef>
                <a:spcPct val="0"/>
              </a:spcBef>
              <a:spcAft>
                <a:spcPct val="0"/>
              </a:spcAft>
              <a:defRPr sz="2200">
                <a:solidFill>
                  <a:schemeClr val="tx1"/>
                </a:solidFill>
                <a:latin typeface="Arial" panose="020B0604020202020204" pitchFamily="34" charset="0"/>
              </a:defRPr>
            </a:lvl7pPr>
            <a:lvl8pPr marL="3715322" indent="-247688" defTabSz="1102557" fontAlgn="base">
              <a:spcBef>
                <a:spcPct val="0"/>
              </a:spcBef>
              <a:spcAft>
                <a:spcPct val="0"/>
              </a:spcAft>
              <a:defRPr sz="2200">
                <a:solidFill>
                  <a:schemeClr val="tx1"/>
                </a:solidFill>
                <a:latin typeface="Arial" panose="020B0604020202020204" pitchFamily="34" charset="0"/>
              </a:defRPr>
            </a:lvl8pPr>
            <a:lvl9pPr marL="4210698" indent="-247688" defTabSz="1102557" fontAlgn="base">
              <a:spcBef>
                <a:spcPct val="0"/>
              </a:spcBef>
              <a:spcAft>
                <a:spcPct val="0"/>
              </a:spcAft>
              <a:defRPr sz="2200">
                <a:solidFill>
                  <a:schemeClr val="tx1"/>
                </a:solidFill>
                <a:latin typeface="Arial" panose="020B0604020202020204" pitchFamily="34" charset="0"/>
              </a:defRPr>
            </a:lvl9pPr>
          </a:lstStyle>
          <a:p>
            <a:pPr defTabSz="1102557" fontAlgn="base">
              <a:spcBef>
                <a:spcPct val="0"/>
              </a:spcBef>
              <a:spcAft>
                <a:spcPct val="0"/>
              </a:spcAft>
              <a:defRPr/>
            </a:pPr>
            <a:fld id="{FA8AFCD9-D19E-4AF9-9E13-E50409D87C45}" type="slidenum">
              <a:rPr lang="en-US" altLang="en-US" sz="1300">
                <a:solidFill>
                  <a:prstClr val="black"/>
                </a:solidFill>
                <a:latin typeface="Calibri" panose="020F0502020204030204" pitchFamily="34" charset="0"/>
              </a:rPr>
              <a:pPr defTabSz="1102557" fontAlgn="base">
                <a:spcBef>
                  <a:spcPct val="0"/>
                </a:spcBef>
                <a:spcAft>
                  <a:spcPct val="0"/>
                </a:spcAft>
                <a:defRPr/>
              </a:pPr>
              <a:t>12</a:t>
            </a:fld>
            <a:endParaRPr lang="en-US" altLang="en-US" sz="1300">
              <a:solidFill>
                <a:prstClr val="black"/>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76000" y="2052000"/>
            <a:ext cx="5220000" cy="864000"/>
          </a:xfrm>
        </p:spPr>
        <p:txBody>
          <a:bodyPr/>
          <a:lstStyle>
            <a:lvl1pPr>
              <a:defRPr sz="3600">
                <a:solidFill>
                  <a:schemeClr val="bg1"/>
                </a:solidFill>
              </a:defRPr>
            </a:lvl1pPr>
          </a:lstStyle>
          <a:p>
            <a:r>
              <a:rPr lang="en-US" dirty="0"/>
              <a:t>Click to edit title</a:t>
            </a:r>
            <a:endParaRPr lang="en-GB" dirty="0"/>
          </a:p>
        </p:txBody>
      </p:sp>
      <p:sp>
        <p:nvSpPr>
          <p:cNvPr id="3" name="Subtitle 2"/>
          <p:cNvSpPr>
            <a:spLocks noGrp="1"/>
          </p:cNvSpPr>
          <p:nvPr>
            <p:ph type="subTitle" idx="1" hasCustomPrompt="1"/>
          </p:nvPr>
        </p:nvSpPr>
        <p:spPr>
          <a:xfrm>
            <a:off x="576000" y="2952000"/>
            <a:ext cx="5220000" cy="936000"/>
          </a:xfrm>
        </p:spPr>
        <p:txBody>
          <a:bodyPr>
            <a:normAutofit/>
          </a:bodyPr>
          <a:lstStyle>
            <a:lvl1pPr marL="0" indent="0" algn="l">
              <a:spcBef>
                <a:spcPts val="0"/>
              </a:spcBef>
              <a:buNone/>
              <a:defRPr sz="195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a:t>
            </a:r>
            <a:br>
              <a:rPr lang="en-US" dirty="0"/>
            </a:br>
            <a:r>
              <a:rPr lang="en-US" dirty="0"/>
              <a:t>subtitle style</a:t>
            </a:r>
            <a:endParaRPr lang="en-GB" dirty="0"/>
          </a:p>
        </p:txBody>
      </p:sp>
      <p:sp>
        <p:nvSpPr>
          <p:cNvPr id="4" name="Date Placeholder 3"/>
          <p:cNvSpPr>
            <a:spLocks noGrp="1"/>
          </p:cNvSpPr>
          <p:nvPr>
            <p:ph type="dt" sz="half" idx="10"/>
          </p:nvPr>
        </p:nvSpPr>
        <p:spPr/>
        <p:txBody>
          <a:bodyPr/>
          <a:lstStyle/>
          <a:p>
            <a:fld id="{4CD6F88F-3854-4885-95FE-2494CE8C138F}" type="datetime1">
              <a:rPr lang="en-GB" smtClean="0"/>
              <a:t>18/12/2023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r>
              <a:rPr lang="en-GB"/>
              <a:t>Page </a:t>
            </a:r>
            <a:fld id="{C26A69B5-200B-4E8E-9012-4EBB91306B1A}" type="slidenum">
              <a:rPr lang="en-GB" smtClean="0"/>
              <a:pPr/>
              <a:t>‹#›</a:t>
            </a:fld>
            <a:endParaRPr lang="en-GB"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2941" y="2055474"/>
            <a:ext cx="1932548" cy="935904"/>
          </a:xfrm>
          <a:prstGeom prst="rect">
            <a:avLst/>
          </a:prstGeom>
        </p:spPr>
      </p:pic>
      <p:sp>
        <p:nvSpPr>
          <p:cNvPr id="12" name="Text Placeholder 11"/>
          <p:cNvSpPr>
            <a:spLocks noGrp="1"/>
          </p:cNvSpPr>
          <p:nvPr userDrawn="1">
            <p:ph type="body" sz="quarter" idx="13"/>
          </p:nvPr>
        </p:nvSpPr>
        <p:spPr>
          <a:xfrm>
            <a:off x="576000" y="648000"/>
            <a:ext cx="5220000" cy="360362"/>
          </a:xfrm>
        </p:spPr>
        <p:txBody>
          <a:bodyPr/>
          <a:lstStyle>
            <a:lvl1pPr marL="0" indent="0">
              <a:buNone/>
              <a:defRPr b="1">
                <a:solidFill>
                  <a:schemeClr val="accent2"/>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263307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6000" y="452970"/>
            <a:ext cx="8064000" cy="432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576000" y="1368000"/>
            <a:ext cx="3960000" cy="288000"/>
          </a:xfrm>
        </p:spPr>
        <p:txBody>
          <a:bodyPr anchor="t">
            <a:normAutofit/>
          </a:bodyPr>
          <a:lstStyle>
            <a:lvl1pPr marL="0" indent="0">
              <a:buNone/>
              <a:defRPr sz="1350" b="1">
                <a:solidFill>
                  <a:srgbClr val="B5B90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576000" y="1719312"/>
            <a:ext cx="3960000" cy="4536000"/>
          </a:xfrm>
        </p:spPr>
        <p:txBody>
          <a:bodyPr>
            <a:normAutofit/>
          </a:bodyPr>
          <a:lstStyle>
            <a:lvl1pPr>
              <a:defRPr sz="1350">
                <a:solidFill>
                  <a:srgbClr val="58595B"/>
                </a:solidFill>
              </a:defRPr>
            </a:lvl1pPr>
            <a:lvl2pPr>
              <a:defRPr sz="1350">
                <a:solidFill>
                  <a:srgbClr val="58595B"/>
                </a:solidFill>
              </a:defRPr>
            </a:lvl2pPr>
            <a:lvl3pPr>
              <a:defRPr sz="1350">
                <a:solidFill>
                  <a:srgbClr val="58595B"/>
                </a:solidFill>
              </a:defRPr>
            </a:lvl3pPr>
            <a:lvl4pPr>
              <a:defRPr sz="1350">
                <a:solidFill>
                  <a:srgbClr val="58595B"/>
                </a:solidFill>
              </a:defRPr>
            </a:lvl4pPr>
            <a:lvl5pPr>
              <a:defRPr sz="1350">
                <a:solidFill>
                  <a:srgbClr val="58595B"/>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80000" y="1368000"/>
            <a:ext cx="3960000" cy="288000"/>
          </a:xfrm>
        </p:spPr>
        <p:txBody>
          <a:bodyPr anchor="t">
            <a:normAutofit/>
          </a:bodyPr>
          <a:lstStyle>
            <a:lvl1pPr marL="0" indent="0">
              <a:buNone/>
              <a:defRPr sz="1350" b="1">
                <a:solidFill>
                  <a:srgbClr val="B5B90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80000" y="1719312"/>
            <a:ext cx="3960000" cy="4536000"/>
          </a:xfrm>
        </p:spPr>
        <p:txBody>
          <a:bodyPr>
            <a:normAutofit/>
          </a:bodyPr>
          <a:lstStyle>
            <a:lvl1pPr>
              <a:defRPr sz="1350">
                <a:solidFill>
                  <a:srgbClr val="58595B"/>
                </a:solidFill>
              </a:defRPr>
            </a:lvl1pPr>
            <a:lvl2pPr>
              <a:defRPr sz="1350">
                <a:solidFill>
                  <a:srgbClr val="58595B"/>
                </a:solidFill>
              </a:defRPr>
            </a:lvl2pPr>
            <a:lvl3pPr>
              <a:defRPr sz="1350">
                <a:solidFill>
                  <a:srgbClr val="58595B"/>
                </a:solidFill>
              </a:defRPr>
            </a:lvl3pPr>
            <a:lvl4pPr>
              <a:defRPr sz="1350">
                <a:solidFill>
                  <a:srgbClr val="58595B"/>
                </a:solidFill>
              </a:defRPr>
            </a:lvl4pPr>
            <a:lvl5pPr>
              <a:defRPr sz="1350">
                <a:solidFill>
                  <a:srgbClr val="58595B"/>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p>
            <a:fld id="{0FADB163-A7FC-4B63-956A-7CB80102D4CA}" type="datetime1">
              <a:rPr lang="en-GB" smtClean="0"/>
              <a:t>18/12/2023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r>
              <a:rPr lang="en-GB" dirty="0"/>
              <a:t>Page </a:t>
            </a:r>
            <a:fld id="{C26A69B5-200B-4E8E-9012-4EBB91306B1A}" type="slidenum">
              <a:rPr lang="en-GB" smtClean="0"/>
              <a:pPr/>
              <a:t>‹#›</a:t>
            </a:fld>
            <a:endParaRPr lang="en-GB" dirty="0"/>
          </a:p>
        </p:txBody>
      </p:sp>
      <p:cxnSp>
        <p:nvCxnSpPr>
          <p:cNvPr id="10" name="Straight Connector 9"/>
          <p:cNvCxnSpPr/>
          <p:nvPr userDrawn="1"/>
        </p:nvCxnSpPr>
        <p:spPr>
          <a:xfrm>
            <a:off x="4680000" y="1609957"/>
            <a:ext cx="38160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userDrawn="1"/>
        </p:nvCxnSpPr>
        <p:spPr>
          <a:xfrm>
            <a:off x="576000" y="1609957"/>
            <a:ext cx="38160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1990663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FD2-B976-4D20-A0C3-3B9C83DE04EC}"/>
              </a:ext>
            </a:extLst>
          </p:cNvPr>
          <p:cNvSpPr>
            <a:spLocks noGrp="1"/>
          </p:cNvSpPr>
          <p:nvPr>
            <p:ph type="title"/>
          </p:nvPr>
        </p:nvSpPr>
        <p:spPr/>
        <p:txBody>
          <a:bodyPr/>
          <a:lstStyle/>
          <a:p>
            <a:r>
              <a:rPr lang="en-US"/>
              <a:t>Click to edit Master title style</a:t>
            </a:r>
            <a:endParaRPr lang="et-EE"/>
          </a:p>
        </p:txBody>
      </p:sp>
      <p:sp>
        <p:nvSpPr>
          <p:cNvPr id="3" name="Date Placeholder 2">
            <a:extLst>
              <a:ext uri="{FF2B5EF4-FFF2-40B4-BE49-F238E27FC236}">
                <a16:creationId xmlns:a16="http://schemas.microsoft.com/office/drawing/2014/main" id="{F20BDD55-A6E2-4F2F-A904-DAACB32F01C9}"/>
              </a:ext>
            </a:extLst>
          </p:cNvPr>
          <p:cNvSpPr>
            <a:spLocks noGrp="1"/>
          </p:cNvSpPr>
          <p:nvPr>
            <p:ph type="dt" sz="half" idx="10"/>
          </p:nvPr>
        </p:nvSpPr>
        <p:spPr/>
        <p:txBody>
          <a:bodyPr/>
          <a:lstStyle/>
          <a:p>
            <a:fld id="{859F7C67-60BA-4D8E-BFF9-58385B6FC1BB}" type="datetimeFigureOut">
              <a:rPr lang="et-EE" smtClean="0"/>
              <a:t>18.12.2023</a:t>
            </a:fld>
            <a:endParaRPr lang="et-EE"/>
          </a:p>
        </p:txBody>
      </p:sp>
      <p:sp>
        <p:nvSpPr>
          <p:cNvPr id="4" name="Footer Placeholder 3">
            <a:extLst>
              <a:ext uri="{FF2B5EF4-FFF2-40B4-BE49-F238E27FC236}">
                <a16:creationId xmlns:a16="http://schemas.microsoft.com/office/drawing/2014/main" id="{B584B2FD-A302-45F6-8DEE-9EDDCF669EDD}"/>
              </a:ext>
            </a:extLst>
          </p:cNvPr>
          <p:cNvSpPr>
            <a:spLocks noGrp="1"/>
          </p:cNvSpPr>
          <p:nvPr>
            <p:ph type="ftr" sz="quarter" idx="11"/>
          </p:nvPr>
        </p:nvSpPr>
        <p:spPr/>
        <p:txBody>
          <a:bodyPr/>
          <a:lstStyle/>
          <a:p>
            <a:endParaRPr lang="et-EE"/>
          </a:p>
        </p:txBody>
      </p:sp>
      <p:sp>
        <p:nvSpPr>
          <p:cNvPr id="5" name="Slide Number Placeholder 4">
            <a:extLst>
              <a:ext uri="{FF2B5EF4-FFF2-40B4-BE49-F238E27FC236}">
                <a16:creationId xmlns:a16="http://schemas.microsoft.com/office/drawing/2014/main" id="{C68F7119-104A-4ED7-B664-59FB191839D7}"/>
              </a:ext>
            </a:extLst>
          </p:cNvPr>
          <p:cNvSpPr>
            <a:spLocks noGrp="1"/>
          </p:cNvSpPr>
          <p:nvPr>
            <p:ph type="sldNum" sz="quarter" idx="12"/>
          </p:nvPr>
        </p:nvSpPr>
        <p:spPr/>
        <p:txBody>
          <a:bodyPr/>
          <a:lstStyle/>
          <a:p>
            <a:fld id="{2EBDC364-8781-44F1-B95D-1200D036F569}" type="slidenum">
              <a:rPr lang="et-EE" smtClean="0"/>
              <a:t>‹#›</a:t>
            </a:fld>
            <a:endParaRPr lang="et-EE"/>
          </a:p>
        </p:txBody>
      </p:sp>
    </p:spTree>
    <p:extLst>
      <p:ext uri="{BB962C8B-B14F-4D97-AF65-F5344CB8AC3E}">
        <p14:creationId xmlns:p14="http://schemas.microsoft.com/office/powerpoint/2010/main" val="42820085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962D3F-696F-45F2-9AF4-B1BC7FEEB54E}"/>
              </a:ext>
            </a:extLst>
          </p:cNvPr>
          <p:cNvSpPr>
            <a:spLocks noGrp="1"/>
          </p:cNvSpPr>
          <p:nvPr>
            <p:ph type="dt" sz="half" idx="10"/>
          </p:nvPr>
        </p:nvSpPr>
        <p:spPr/>
        <p:txBody>
          <a:bodyPr/>
          <a:lstStyle/>
          <a:p>
            <a:fld id="{859F7C67-60BA-4D8E-BFF9-58385B6FC1BB}" type="datetimeFigureOut">
              <a:rPr lang="et-EE" smtClean="0"/>
              <a:t>18.12.2023</a:t>
            </a:fld>
            <a:endParaRPr lang="et-EE"/>
          </a:p>
        </p:txBody>
      </p:sp>
      <p:sp>
        <p:nvSpPr>
          <p:cNvPr id="3" name="Footer Placeholder 2">
            <a:extLst>
              <a:ext uri="{FF2B5EF4-FFF2-40B4-BE49-F238E27FC236}">
                <a16:creationId xmlns:a16="http://schemas.microsoft.com/office/drawing/2014/main" id="{940EB70F-6A59-4DE9-9B0F-BA315F0FCEF1}"/>
              </a:ext>
            </a:extLst>
          </p:cNvPr>
          <p:cNvSpPr>
            <a:spLocks noGrp="1"/>
          </p:cNvSpPr>
          <p:nvPr>
            <p:ph type="ftr" sz="quarter" idx="11"/>
          </p:nvPr>
        </p:nvSpPr>
        <p:spPr/>
        <p:txBody>
          <a:bodyPr/>
          <a:lstStyle/>
          <a:p>
            <a:endParaRPr lang="et-EE"/>
          </a:p>
        </p:txBody>
      </p:sp>
      <p:sp>
        <p:nvSpPr>
          <p:cNvPr id="4" name="Slide Number Placeholder 3">
            <a:extLst>
              <a:ext uri="{FF2B5EF4-FFF2-40B4-BE49-F238E27FC236}">
                <a16:creationId xmlns:a16="http://schemas.microsoft.com/office/drawing/2014/main" id="{22EF34F9-90F4-4CA3-B105-D6ACAECD599B}"/>
              </a:ext>
            </a:extLst>
          </p:cNvPr>
          <p:cNvSpPr>
            <a:spLocks noGrp="1"/>
          </p:cNvSpPr>
          <p:nvPr>
            <p:ph type="sldNum" sz="quarter" idx="12"/>
          </p:nvPr>
        </p:nvSpPr>
        <p:spPr/>
        <p:txBody>
          <a:bodyPr/>
          <a:lstStyle/>
          <a:p>
            <a:fld id="{2EBDC364-8781-44F1-B95D-1200D036F569}" type="slidenum">
              <a:rPr lang="et-EE" smtClean="0"/>
              <a:t>‹#›</a:t>
            </a:fld>
            <a:endParaRPr lang="et-EE"/>
          </a:p>
        </p:txBody>
      </p:sp>
    </p:spTree>
    <p:extLst>
      <p:ext uri="{BB962C8B-B14F-4D97-AF65-F5344CB8AC3E}">
        <p14:creationId xmlns:p14="http://schemas.microsoft.com/office/powerpoint/2010/main" val="154592228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31E48-08AE-492F-973C-55570F47E16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t-EE"/>
          </a:p>
        </p:txBody>
      </p:sp>
      <p:sp>
        <p:nvSpPr>
          <p:cNvPr id="3" name="Content Placeholder 2">
            <a:extLst>
              <a:ext uri="{FF2B5EF4-FFF2-40B4-BE49-F238E27FC236}">
                <a16:creationId xmlns:a16="http://schemas.microsoft.com/office/drawing/2014/main" id="{90873E2B-B677-48EC-B5B0-FD91661E733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a:extLst>
              <a:ext uri="{FF2B5EF4-FFF2-40B4-BE49-F238E27FC236}">
                <a16:creationId xmlns:a16="http://schemas.microsoft.com/office/drawing/2014/main" id="{5C15F506-4E37-47AA-89CE-4AA9619F78F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743EC06-F032-4B94-8FE8-7D7F18DF24FB}"/>
              </a:ext>
            </a:extLst>
          </p:cNvPr>
          <p:cNvSpPr>
            <a:spLocks noGrp="1"/>
          </p:cNvSpPr>
          <p:nvPr>
            <p:ph type="dt" sz="half" idx="10"/>
          </p:nvPr>
        </p:nvSpPr>
        <p:spPr/>
        <p:txBody>
          <a:bodyPr/>
          <a:lstStyle/>
          <a:p>
            <a:fld id="{859F7C67-60BA-4D8E-BFF9-58385B6FC1BB}" type="datetimeFigureOut">
              <a:rPr lang="et-EE" smtClean="0"/>
              <a:t>18.12.2023</a:t>
            </a:fld>
            <a:endParaRPr lang="et-EE"/>
          </a:p>
        </p:txBody>
      </p:sp>
      <p:sp>
        <p:nvSpPr>
          <p:cNvPr id="6" name="Footer Placeholder 5">
            <a:extLst>
              <a:ext uri="{FF2B5EF4-FFF2-40B4-BE49-F238E27FC236}">
                <a16:creationId xmlns:a16="http://schemas.microsoft.com/office/drawing/2014/main" id="{C17B939C-41FD-4E6C-AF1E-6BE97174D029}"/>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044D7160-FAE1-4132-8CE1-3352BC1DB1B4}"/>
              </a:ext>
            </a:extLst>
          </p:cNvPr>
          <p:cNvSpPr>
            <a:spLocks noGrp="1"/>
          </p:cNvSpPr>
          <p:nvPr>
            <p:ph type="sldNum" sz="quarter" idx="12"/>
          </p:nvPr>
        </p:nvSpPr>
        <p:spPr/>
        <p:txBody>
          <a:bodyPr/>
          <a:lstStyle/>
          <a:p>
            <a:fld id="{2EBDC364-8781-44F1-B95D-1200D036F569}" type="slidenum">
              <a:rPr lang="et-EE" smtClean="0"/>
              <a:t>‹#›</a:t>
            </a:fld>
            <a:endParaRPr lang="et-EE"/>
          </a:p>
        </p:txBody>
      </p:sp>
    </p:spTree>
    <p:extLst>
      <p:ext uri="{BB962C8B-B14F-4D97-AF65-F5344CB8AC3E}">
        <p14:creationId xmlns:p14="http://schemas.microsoft.com/office/powerpoint/2010/main" val="81519355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52C2E-6764-442C-B1A6-CB6C7BC5527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t-EE"/>
          </a:p>
        </p:txBody>
      </p:sp>
      <p:sp>
        <p:nvSpPr>
          <p:cNvPr id="3" name="Picture Placeholder 2">
            <a:extLst>
              <a:ext uri="{FF2B5EF4-FFF2-40B4-BE49-F238E27FC236}">
                <a16:creationId xmlns:a16="http://schemas.microsoft.com/office/drawing/2014/main" id="{EA714182-CAB6-4A62-9CC6-B0AC409B95E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t-EE"/>
          </a:p>
        </p:txBody>
      </p:sp>
      <p:sp>
        <p:nvSpPr>
          <p:cNvPr id="4" name="Text Placeholder 3">
            <a:extLst>
              <a:ext uri="{FF2B5EF4-FFF2-40B4-BE49-F238E27FC236}">
                <a16:creationId xmlns:a16="http://schemas.microsoft.com/office/drawing/2014/main" id="{400360F2-867C-4877-BEFC-0C89CF41825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E90D079A-5D15-4D2E-870D-3B64ED97EFA0}"/>
              </a:ext>
            </a:extLst>
          </p:cNvPr>
          <p:cNvSpPr>
            <a:spLocks noGrp="1"/>
          </p:cNvSpPr>
          <p:nvPr>
            <p:ph type="dt" sz="half" idx="10"/>
          </p:nvPr>
        </p:nvSpPr>
        <p:spPr/>
        <p:txBody>
          <a:bodyPr/>
          <a:lstStyle/>
          <a:p>
            <a:fld id="{859F7C67-60BA-4D8E-BFF9-58385B6FC1BB}" type="datetimeFigureOut">
              <a:rPr lang="et-EE" smtClean="0"/>
              <a:t>18.12.2023</a:t>
            </a:fld>
            <a:endParaRPr lang="et-EE"/>
          </a:p>
        </p:txBody>
      </p:sp>
      <p:sp>
        <p:nvSpPr>
          <p:cNvPr id="6" name="Footer Placeholder 5">
            <a:extLst>
              <a:ext uri="{FF2B5EF4-FFF2-40B4-BE49-F238E27FC236}">
                <a16:creationId xmlns:a16="http://schemas.microsoft.com/office/drawing/2014/main" id="{32A4B85C-D672-4057-B034-6C5D1B39FF12}"/>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D5B7C890-D6B3-4BAA-836E-DA393E05C64B}"/>
              </a:ext>
            </a:extLst>
          </p:cNvPr>
          <p:cNvSpPr>
            <a:spLocks noGrp="1"/>
          </p:cNvSpPr>
          <p:nvPr>
            <p:ph type="sldNum" sz="quarter" idx="12"/>
          </p:nvPr>
        </p:nvSpPr>
        <p:spPr/>
        <p:txBody>
          <a:bodyPr/>
          <a:lstStyle/>
          <a:p>
            <a:fld id="{2EBDC364-8781-44F1-B95D-1200D036F569}" type="slidenum">
              <a:rPr lang="et-EE" smtClean="0"/>
              <a:t>‹#›</a:t>
            </a:fld>
            <a:endParaRPr lang="et-EE"/>
          </a:p>
        </p:txBody>
      </p:sp>
    </p:spTree>
    <p:extLst>
      <p:ext uri="{BB962C8B-B14F-4D97-AF65-F5344CB8AC3E}">
        <p14:creationId xmlns:p14="http://schemas.microsoft.com/office/powerpoint/2010/main" val="26810676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4986C-5B86-48B7-8D0A-D35801BB2010}"/>
              </a:ext>
            </a:extLst>
          </p:cNvPr>
          <p:cNvSpPr>
            <a:spLocks noGrp="1"/>
          </p:cNvSpPr>
          <p:nvPr>
            <p:ph type="title"/>
          </p:nvPr>
        </p:nvSpPr>
        <p:spPr/>
        <p:txBody>
          <a:bodyPr/>
          <a:lstStyle/>
          <a:p>
            <a:r>
              <a:rPr lang="en-US"/>
              <a:t>Click to edit Master title style</a:t>
            </a:r>
            <a:endParaRPr lang="et-EE"/>
          </a:p>
        </p:txBody>
      </p:sp>
      <p:sp>
        <p:nvSpPr>
          <p:cNvPr id="3" name="Vertical Text Placeholder 2">
            <a:extLst>
              <a:ext uri="{FF2B5EF4-FFF2-40B4-BE49-F238E27FC236}">
                <a16:creationId xmlns:a16="http://schemas.microsoft.com/office/drawing/2014/main" id="{DF7CCA11-B334-404A-ABFA-D5A9A41B0CD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31E0B58D-A6A5-4B13-B061-84B8E597632F}"/>
              </a:ext>
            </a:extLst>
          </p:cNvPr>
          <p:cNvSpPr>
            <a:spLocks noGrp="1"/>
          </p:cNvSpPr>
          <p:nvPr>
            <p:ph type="dt" sz="half" idx="10"/>
          </p:nvPr>
        </p:nvSpPr>
        <p:spPr/>
        <p:txBody>
          <a:bodyPr/>
          <a:lstStyle/>
          <a:p>
            <a:fld id="{859F7C67-60BA-4D8E-BFF9-58385B6FC1BB}" type="datetimeFigureOut">
              <a:rPr lang="et-EE" smtClean="0"/>
              <a:t>18.12.2023</a:t>
            </a:fld>
            <a:endParaRPr lang="et-EE"/>
          </a:p>
        </p:txBody>
      </p:sp>
      <p:sp>
        <p:nvSpPr>
          <p:cNvPr id="5" name="Footer Placeholder 4">
            <a:extLst>
              <a:ext uri="{FF2B5EF4-FFF2-40B4-BE49-F238E27FC236}">
                <a16:creationId xmlns:a16="http://schemas.microsoft.com/office/drawing/2014/main" id="{98092680-3567-4264-9C80-544C0E1F8465}"/>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830CF1D9-651A-4D18-9B9E-9179750B948A}"/>
              </a:ext>
            </a:extLst>
          </p:cNvPr>
          <p:cNvSpPr>
            <a:spLocks noGrp="1"/>
          </p:cNvSpPr>
          <p:nvPr>
            <p:ph type="sldNum" sz="quarter" idx="12"/>
          </p:nvPr>
        </p:nvSpPr>
        <p:spPr/>
        <p:txBody>
          <a:bodyPr/>
          <a:lstStyle/>
          <a:p>
            <a:fld id="{2EBDC364-8781-44F1-B95D-1200D036F569}" type="slidenum">
              <a:rPr lang="et-EE" smtClean="0"/>
              <a:t>‹#›</a:t>
            </a:fld>
            <a:endParaRPr lang="et-EE"/>
          </a:p>
        </p:txBody>
      </p:sp>
    </p:spTree>
    <p:extLst>
      <p:ext uri="{BB962C8B-B14F-4D97-AF65-F5344CB8AC3E}">
        <p14:creationId xmlns:p14="http://schemas.microsoft.com/office/powerpoint/2010/main" val="63976989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38911D-17B3-4280-8F67-5C4EDECE6B21}"/>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t-EE"/>
          </a:p>
        </p:txBody>
      </p:sp>
      <p:sp>
        <p:nvSpPr>
          <p:cNvPr id="3" name="Vertical Text Placeholder 2">
            <a:extLst>
              <a:ext uri="{FF2B5EF4-FFF2-40B4-BE49-F238E27FC236}">
                <a16:creationId xmlns:a16="http://schemas.microsoft.com/office/drawing/2014/main" id="{202E2809-7B04-4D5A-930D-762F604BFD31}"/>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3DB3A683-8220-480B-BE7B-3CFF506B754A}"/>
              </a:ext>
            </a:extLst>
          </p:cNvPr>
          <p:cNvSpPr>
            <a:spLocks noGrp="1"/>
          </p:cNvSpPr>
          <p:nvPr>
            <p:ph type="dt" sz="half" idx="10"/>
          </p:nvPr>
        </p:nvSpPr>
        <p:spPr/>
        <p:txBody>
          <a:bodyPr/>
          <a:lstStyle/>
          <a:p>
            <a:fld id="{859F7C67-60BA-4D8E-BFF9-58385B6FC1BB}" type="datetimeFigureOut">
              <a:rPr lang="et-EE" smtClean="0"/>
              <a:t>18.12.2023</a:t>
            </a:fld>
            <a:endParaRPr lang="et-EE"/>
          </a:p>
        </p:txBody>
      </p:sp>
      <p:sp>
        <p:nvSpPr>
          <p:cNvPr id="5" name="Footer Placeholder 4">
            <a:extLst>
              <a:ext uri="{FF2B5EF4-FFF2-40B4-BE49-F238E27FC236}">
                <a16:creationId xmlns:a16="http://schemas.microsoft.com/office/drawing/2014/main" id="{383EC825-274D-4BBD-8E5E-5559895F689A}"/>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EA79BD86-5F86-44D2-8191-3C687C1306BA}"/>
              </a:ext>
            </a:extLst>
          </p:cNvPr>
          <p:cNvSpPr>
            <a:spLocks noGrp="1"/>
          </p:cNvSpPr>
          <p:nvPr>
            <p:ph type="sldNum" sz="quarter" idx="12"/>
          </p:nvPr>
        </p:nvSpPr>
        <p:spPr/>
        <p:txBody>
          <a:bodyPr/>
          <a:lstStyle/>
          <a:p>
            <a:fld id="{2EBDC364-8781-44F1-B95D-1200D036F569}" type="slidenum">
              <a:rPr lang="et-EE" smtClean="0"/>
              <a:t>‹#›</a:t>
            </a:fld>
            <a:endParaRPr lang="et-EE"/>
          </a:p>
        </p:txBody>
      </p:sp>
    </p:spTree>
    <p:extLst>
      <p:ext uri="{BB962C8B-B14F-4D97-AF65-F5344CB8AC3E}">
        <p14:creationId xmlns:p14="http://schemas.microsoft.com/office/powerpoint/2010/main" val="3488705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576000" y="1368000"/>
            <a:ext cx="3960000" cy="2232000"/>
          </a:xfrm>
        </p:spPr>
        <p:txBody>
          <a:bodyPr>
            <a:normAutofit/>
          </a:bodyPr>
          <a:lstStyle>
            <a:lvl1pPr marL="134541" indent="-134541">
              <a:defRPr sz="1050">
                <a:solidFill>
                  <a:srgbClr val="58595B"/>
                </a:solidFill>
              </a:defRPr>
            </a:lvl1pPr>
            <a:lvl2pPr marL="314325" indent="-176213">
              <a:defRPr sz="1050">
                <a:solidFill>
                  <a:srgbClr val="58595B"/>
                </a:solidFill>
              </a:defRPr>
            </a:lvl2pPr>
            <a:lvl3pPr marL="481013" indent="-166688">
              <a:defRPr sz="1050">
                <a:solidFill>
                  <a:srgbClr val="58595B"/>
                </a:solidFill>
              </a:defRPr>
            </a:lvl3pPr>
            <a:lvl4pPr marL="661988" indent="-171450">
              <a:defRPr sz="1050">
                <a:solidFill>
                  <a:srgbClr val="58595B"/>
                </a:solidFill>
              </a:defRPr>
            </a:lvl4pPr>
            <a:lvl5pPr marL="837010" indent="-171450">
              <a:defRPr sz="1050">
                <a:solidFill>
                  <a:srgbClr val="58595B"/>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80000" y="1368000"/>
            <a:ext cx="3960000" cy="2232000"/>
          </a:xfrm>
        </p:spPr>
        <p:txBody>
          <a:bodyPr>
            <a:normAutofit/>
          </a:bodyPr>
          <a:lstStyle>
            <a:lvl1pPr marL="134541" indent="-134541">
              <a:defRPr sz="1050">
                <a:solidFill>
                  <a:srgbClr val="58595B"/>
                </a:solidFill>
              </a:defRPr>
            </a:lvl1pPr>
            <a:lvl2pPr marL="314325" indent="-176213">
              <a:defRPr sz="1050">
                <a:solidFill>
                  <a:srgbClr val="58595B"/>
                </a:solidFill>
              </a:defRPr>
            </a:lvl2pPr>
            <a:lvl3pPr marL="481013" indent="-166688">
              <a:defRPr sz="1050">
                <a:solidFill>
                  <a:srgbClr val="58595B"/>
                </a:solidFill>
              </a:defRPr>
            </a:lvl3pPr>
            <a:lvl4pPr marL="661988" indent="-171450">
              <a:defRPr sz="1050">
                <a:solidFill>
                  <a:srgbClr val="58595B"/>
                </a:solidFill>
              </a:defRPr>
            </a:lvl4pPr>
            <a:lvl5pPr marL="837010" indent="-171450">
              <a:defRPr sz="1050">
                <a:solidFill>
                  <a:srgbClr val="58595B"/>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7B64F0F5-B2FB-4916-B302-AF4F1723E1F1}" type="datetime1">
              <a:rPr lang="en-GB" smtClean="0"/>
              <a:t>18/12/2023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r>
              <a:rPr lang="en-GB" dirty="0"/>
              <a:t>Page </a:t>
            </a:r>
            <a:fld id="{C26A69B5-200B-4E8E-9012-4EBB91306B1A}" type="slidenum">
              <a:rPr lang="en-GB" smtClean="0"/>
              <a:pPr/>
              <a:t>‹#›</a:t>
            </a:fld>
            <a:endParaRPr lang="en-GB" dirty="0"/>
          </a:p>
        </p:txBody>
      </p:sp>
      <p:sp>
        <p:nvSpPr>
          <p:cNvPr id="8" name="Content Placeholder 2"/>
          <p:cNvSpPr>
            <a:spLocks noGrp="1"/>
          </p:cNvSpPr>
          <p:nvPr>
            <p:ph sz="half" idx="13"/>
          </p:nvPr>
        </p:nvSpPr>
        <p:spPr>
          <a:xfrm>
            <a:off x="576000" y="3834000"/>
            <a:ext cx="3960000" cy="2232000"/>
          </a:xfrm>
        </p:spPr>
        <p:txBody>
          <a:bodyPr>
            <a:normAutofit/>
          </a:bodyPr>
          <a:lstStyle>
            <a:lvl1pPr marL="134541" indent="-134541">
              <a:defRPr sz="1050">
                <a:solidFill>
                  <a:srgbClr val="58595B"/>
                </a:solidFill>
              </a:defRPr>
            </a:lvl1pPr>
            <a:lvl2pPr marL="314325" indent="-176213">
              <a:defRPr sz="1050">
                <a:solidFill>
                  <a:srgbClr val="58595B"/>
                </a:solidFill>
              </a:defRPr>
            </a:lvl2pPr>
            <a:lvl3pPr marL="481013" indent="-166688">
              <a:defRPr sz="1050">
                <a:solidFill>
                  <a:srgbClr val="58595B"/>
                </a:solidFill>
              </a:defRPr>
            </a:lvl3pPr>
            <a:lvl4pPr marL="661988" indent="-171450">
              <a:defRPr sz="1050">
                <a:solidFill>
                  <a:srgbClr val="58595B"/>
                </a:solidFill>
              </a:defRPr>
            </a:lvl4pPr>
            <a:lvl5pPr marL="837010" indent="-171450">
              <a:defRPr sz="1050">
                <a:solidFill>
                  <a:srgbClr val="58595B"/>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3"/>
          <p:cNvSpPr>
            <a:spLocks noGrp="1"/>
          </p:cNvSpPr>
          <p:nvPr>
            <p:ph sz="half" idx="14"/>
          </p:nvPr>
        </p:nvSpPr>
        <p:spPr>
          <a:xfrm>
            <a:off x="4680000" y="3834000"/>
            <a:ext cx="3960000" cy="2232000"/>
          </a:xfrm>
        </p:spPr>
        <p:txBody>
          <a:bodyPr>
            <a:normAutofit/>
          </a:bodyPr>
          <a:lstStyle>
            <a:lvl1pPr marL="134541" indent="-134541">
              <a:defRPr sz="1050">
                <a:solidFill>
                  <a:srgbClr val="58595B"/>
                </a:solidFill>
              </a:defRPr>
            </a:lvl1pPr>
            <a:lvl2pPr marL="314325" indent="-176213">
              <a:defRPr sz="1050">
                <a:solidFill>
                  <a:srgbClr val="58595B"/>
                </a:solidFill>
              </a:defRPr>
            </a:lvl2pPr>
            <a:lvl3pPr marL="481013" indent="-166688">
              <a:defRPr sz="1050">
                <a:solidFill>
                  <a:srgbClr val="58595B"/>
                </a:solidFill>
              </a:defRPr>
            </a:lvl3pPr>
            <a:lvl4pPr marL="661988" indent="-171450">
              <a:defRPr sz="1050">
                <a:solidFill>
                  <a:srgbClr val="58595B"/>
                </a:solidFill>
              </a:defRPr>
            </a:lvl4pPr>
            <a:lvl5pPr marL="837010" indent="-171450">
              <a:defRPr sz="1050">
                <a:solidFill>
                  <a:srgbClr val="58595B"/>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80434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Charts">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5" name="Date Placeholder 4"/>
          <p:cNvSpPr>
            <a:spLocks noGrp="1"/>
          </p:cNvSpPr>
          <p:nvPr>
            <p:ph type="dt" sz="half" idx="10"/>
          </p:nvPr>
        </p:nvSpPr>
        <p:spPr/>
        <p:txBody>
          <a:bodyPr/>
          <a:lstStyle/>
          <a:p>
            <a:fld id="{EBC6E805-7C72-4054-9287-8459AD483922}" type="datetime1">
              <a:rPr lang="en-GB" smtClean="0"/>
              <a:t>18/12/2023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r>
              <a:rPr lang="en-GB" dirty="0"/>
              <a:t>Page </a:t>
            </a:r>
            <a:fld id="{C26A69B5-200B-4E8E-9012-4EBB91306B1A}" type="slidenum">
              <a:rPr lang="en-GB" smtClean="0"/>
              <a:pPr/>
              <a:t>‹#›</a:t>
            </a:fld>
            <a:endParaRPr lang="en-GB" dirty="0"/>
          </a:p>
        </p:txBody>
      </p:sp>
      <p:sp>
        <p:nvSpPr>
          <p:cNvPr id="11" name="Chart Placeholder 10"/>
          <p:cNvSpPr>
            <a:spLocks noGrp="1"/>
          </p:cNvSpPr>
          <p:nvPr>
            <p:ph type="chart" sz="quarter" idx="13"/>
          </p:nvPr>
        </p:nvSpPr>
        <p:spPr>
          <a:xfrm>
            <a:off x="576000" y="1710000"/>
            <a:ext cx="3960000" cy="1908000"/>
          </a:xfrm>
        </p:spPr>
        <p:txBody>
          <a:bodyPr>
            <a:normAutofit/>
          </a:bodyPr>
          <a:lstStyle>
            <a:lvl1pPr>
              <a:defRPr sz="825"/>
            </a:lvl1pPr>
          </a:lstStyle>
          <a:p>
            <a:endParaRPr lang="en-GB"/>
          </a:p>
        </p:txBody>
      </p:sp>
      <p:sp>
        <p:nvSpPr>
          <p:cNvPr id="13" name="Text Placeholder 12"/>
          <p:cNvSpPr>
            <a:spLocks noGrp="1"/>
          </p:cNvSpPr>
          <p:nvPr>
            <p:ph type="body" sz="quarter" idx="14"/>
          </p:nvPr>
        </p:nvSpPr>
        <p:spPr>
          <a:xfrm>
            <a:off x="576000" y="1368000"/>
            <a:ext cx="3960000" cy="252000"/>
          </a:xfrm>
        </p:spPr>
        <p:txBody>
          <a:bodyPr>
            <a:normAutofit/>
          </a:bodyPr>
          <a:lstStyle>
            <a:lvl1pPr marL="0" indent="0">
              <a:buNone/>
              <a:defRPr sz="1050" b="1">
                <a:solidFill>
                  <a:srgbClr val="B5B900"/>
                </a:solidFill>
              </a:defRPr>
            </a:lvl1pPr>
          </a:lstStyle>
          <a:p>
            <a:pPr lvl="0"/>
            <a:r>
              <a:rPr lang="en-US" dirty="0"/>
              <a:t>Click to edit Master text styles</a:t>
            </a:r>
          </a:p>
        </p:txBody>
      </p:sp>
      <p:sp>
        <p:nvSpPr>
          <p:cNvPr id="14" name="Chart Placeholder 10"/>
          <p:cNvSpPr>
            <a:spLocks noGrp="1"/>
          </p:cNvSpPr>
          <p:nvPr>
            <p:ph type="chart" sz="quarter" idx="15"/>
          </p:nvPr>
        </p:nvSpPr>
        <p:spPr>
          <a:xfrm>
            <a:off x="576000" y="4176000"/>
            <a:ext cx="3960000" cy="1908000"/>
          </a:xfrm>
        </p:spPr>
        <p:txBody>
          <a:bodyPr>
            <a:normAutofit/>
          </a:bodyPr>
          <a:lstStyle>
            <a:lvl1pPr>
              <a:defRPr sz="825"/>
            </a:lvl1pPr>
          </a:lstStyle>
          <a:p>
            <a:endParaRPr lang="en-GB"/>
          </a:p>
        </p:txBody>
      </p:sp>
      <p:sp>
        <p:nvSpPr>
          <p:cNvPr id="15" name="Text Placeholder 12"/>
          <p:cNvSpPr>
            <a:spLocks noGrp="1"/>
          </p:cNvSpPr>
          <p:nvPr>
            <p:ph type="body" sz="quarter" idx="16"/>
          </p:nvPr>
        </p:nvSpPr>
        <p:spPr>
          <a:xfrm>
            <a:off x="576000" y="3834000"/>
            <a:ext cx="3960000" cy="252000"/>
          </a:xfrm>
        </p:spPr>
        <p:txBody>
          <a:bodyPr>
            <a:normAutofit/>
          </a:bodyPr>
          <a:lstStyle>
            <a:lvl1pPr marL="0" indent="0">
              <a:buNone/>
              <a:defRPr sz="1050" b="1">
                <a:solidFill>
                  <a:srgbClr val="B5B900"/>
                </a:solidFill>
              </a:defRPr>
            </a:lvl1pPr>
          </a:lstStyle>
          <a:p>
            <a:pPr lvl="0"/>
            <a:r>
              <a:rPr lang="en-US" dirty="0"/>
              <a:t>Click to edit Master text styles</a:t>
            </a:r>
          </a:p>
        </p:txBody>
      </p:sp>
      <p:sp>
        <p:nvSpPr>
          <p:cNvPr id="16" name="Chart Placeholder 10"/>
          <p:cNvSpPr>
            <a:spLocks noGrp="1"/>
          </p:cNvSpPr>
          <p:nvPr>
            <p:ph type="chart" sz="quarter" idx="17"/>
          </p:nvPr>
        </p:nvSpPr>
        <p:spPr>
          <a:xfrm>
            <a:off x="4680000" y="1710000"/>
            <a:ext cx="3960000" cy="1908000"/>
          </a:xfrm>
        </p:spPr>
        <p:txBody>
          <a:bodyPr>
            <a:normAutofit/>
          </a:bodyPr>
          <a:lstStyle>
            <a:lvl1pPr>
              <a:defRPr sz="825"/>
            </a:lvl1pPr>
          </a:lstStyle>
          <a:p>
            <a:endParaRPr lang="en-GB"/>
          </a:p>
        </p:txBody>
      </p:sp>
      <p:sp>
        <p:nvSpPr>
          <p:cNvPr id="17" name="Text Placeholder 12"/>
          <p:cNvSpPr>
            <a:spLocks noGrp="1"/>
          </p:cNvSpPr>
          <p:nvPr>
            <p:ph type="body" sz="quarter" idx="18"/>
          </p:nvPr>
        </p:nvSpPr>
        <p:spPr>
          <a:xfrm>
            <a:off x="4680000" y="1368000"/>
            <a:ext cx="3960000" cy="252000"/>
          </a:xfrm>
        </p:spPr>
        <p:txBody>
          <a:bodyPr>
            <a:normAutofit/>
          </a:bodyPr>
          <a:lstStyle>
            <a:lvl1pPr marL="0" indent="0">
              <a:buNone/>
              <a:defRPr sz="1050" b="1">
                <a:solidFill>
                  <a:srgbClr val="B5B900"/>
                </a:solidFill>
              </a:defRPr>
            </a:lvl1pPr>
          </a:lstStyle>
          <a:p>
            <a:pPr lvl="0"/>
            <a:r>
              <a:rPr lang="en-US" dirty="0"/>
              <a:t>Click to edit Master text styles</a:t>
            </a:r>
          </a:p>
        </p:txBody>
      </p:sp>
      <p:sp>
        <p:nvSpPr>
          <p:cNvPr id="18" name="Chart Placeholder 10"/>
          <p:cNvSpPr>
            <a:spLocks noGrp="1"/>
          </p:cNvSpPr>
          <p:nvPr>
            <p:ph type="chart" sz="quarter" idx="19"/>
          </p:nvPr>
        </p:nvSpPr>
        <p:spPr>
          <a:xfrm>
            <a:off x="4680000" y="4176000"/>
            <a:ext cx="3960000" cy="1908000"/>
          </a:xfrm>
        </p:spPr>
        <p:txBody>
          <a:bodyPr>
            <a:normAutofit/>
          </a:bodyPr>
          <a:lstStyle>
            <a:lvl1pPr>
              <a:defRPr sz="825"/>
            </a:lvl1pPr>
          </a:lstStyle>
          <a:p>
            <a:endParaRPr lang="en-GB"/>
          </a:p>
        </p:txBody>
      </p:sp>
      <p:sp>
        <p:nvSpPr>
          <p:cNvPr id="19" name="Text Placeholder 12"/>
          <p:cNvSpPr>
            <a:spLocks noGrp="1"/>
          </p:cNvSpPr>
          <p:nvPr>
            <p:ph type="body" sz="quarter" idx="20"/>
          </p:nvPr>
        </p:nvSpPr>
        <p:spPr>
          <a:xfrm>
            <a:off x="4680000" y="3834000"/>
            <a:ext cx="3960000" cy="252000"/>
          </a:xfrm>
        </p:spPr>
        <p:txBody>
          <a:bodyPr>
            <a:normAutofit/>
          </a:bodyPr>
          <a:lstStyle>
            <a:lvl1pPr marL="0" indent="0">
              <a:buNone/>
              <a:defRPr sz="1050" b="1">
                <a:solidFill>
                  <a:srgbClr val="B5B900"/>
                </a:solidFill>
              </a:defRPr>
            </a:lvl1pPr>
          </a:lstStyle>
          <a:p>
            <a:pPr lvl="0"/>
            <a:r>
              <a:rPr lang="en-US" dirty="0"/>
              <a:t>Click to edit Master text styles</a:t>
            </a:r>
          </a:p>
        </p:txBody>
      </p:sp>
      <p:cxnSp>
        <p:nvCxnSpPr>
          <p:cNvPr id="20" name="Straight Connector 19"/>
          <p:cNvCxnSpPr/>
          <p:nvPr userDrawn="1"/>
        </p:nvCxnSpPr>
        <p:spPr>
          <a:xfrm>
            <a:off x="4680000" y="1556792"/>
            <a:ext cx="38880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userDrawn="1"/>
        </p:nvCxnSpPr>
        <p:spPr>
          <a:xfrm>
            <a:off x="4680000" y="4018926"/>
            <a:ext cx="38880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userDrawn="1"/>
        </p:nvCxnSpPr>
        <p:spPr>
          <a:xfrm>
            <a:off x="576000" y="1556792"/>
            <a:ext cx="38880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3" name="Straight Connector 22"/>
          <p:cNvCxnSpPr/>
          <p:nvPr userDrawn="1"/>
        </p:nvCxnSpPr>
        <p:spPr>
          <a:xfrm>
            <a:off x="576000" y="4018926"/>
            <a:ext cx="38880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95948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Horizontal Content">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576000" y="1367999"/>
            <a:ext cx="8064000" cy="2232000"/>
          </a:xfrm>
        </p:spPr>
        <p:txBody>
          <a:bodyPr>
            <a:normAutofit/>
          </a:bodyPr>
          <a:lstStyle>
            <a:lvl1pPr marL="134541" indent="-134541">
              <a:defRPr sz="1050">
                <a:solidFill>
                  <a:srgbClr val="58595B"/>
                </a:solidFill>
              </a:defRPr>
            </a:lvl1pPr>
            <a:lvl2pPr marL="320279" indent="-176213">
              <a:defRPr sz="1050">
                <a:solidFill>
                  <a:srgbClr val="58595B"/>
                </a:solidFill>
              </a:defRPr>
            </a:lvl2pPr>
            <a:lvl3pPr marL="492919" indent="-171450">
              <a:defRPr sz="1050">
                <a:solidFill>
                  <a:srgbClr val="58595B"/>
                </a:solidFill>
              </a:defRPr>
            </a:lvl3pPr>
            <a:lvl4pPr marL="656035" indent="-171450">
              <a:defRPr sz="1050">
                <a:solidFill>
                  <a:srgbClr val="58595B"/>
                </a:solidFill>
              </a:defRPr>
            </a:lvl4pPr>
            <a:lvl5pPr marL="801291" indent="-135731">
              <a:defRPr sz="1050">
                <a:solidFill>
                  <a:srgbClr val="58595B"/>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3244DFAA-C692-47E6-A919-08272176B798}" type="datetime1">
              <a:rPr lang="en-GB" smtClean="0"/>
              <a:t>18/12/2023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r>
              <a:rPr lang="en-GB" dirty="0"/>
              <a:t>Page </a:t>
            </a:r>
            <a:fld id="{C26A69B5-200B-4E8E-9012-4EBB91306B1A}" type="slidenum">
              <a:rPr lang="en-GB" smtClean="0"/>
              <a:pPr/>
              <a:t>‹#›</a:t>
            </a:fld>
            <a:endParaRPr lang="en-GB" dirty="0"/>
          </a:p>
        </p:txBody>
      </p:sp>
      <p:sp>
        <p:nvSpPr>
          <p:cNvPr id="8" name="Content Placeholder 2"/>
          <p:cNvSpPr>
            <a:spLocks noGrp="1"/>
          </p:cNvSpPr>
          <p:nvPr>
            <p:ph sz="half" idx="13"/>
          </p:nvPr>
        </p:nvSpPr>
        <p:spPr>
          <a:xfrm>
            <a:off x="576000" y="3744000"/>
            <a:ext cx="8064000" cy="2232000"/>
          </a:xfrm>
        </p:spPr>
        <p:txBody>
          <a:bodyPr>
            <a:normAutofit/>
          </a:bodyPr>
          <a:lstStyle>
            <a:lvl1pPr marL="134541" indent="-134541">
              <a:defRPr sz="1050">
                <a:solidFill>
                  <a:srgbClr val="58595B"/>
                </a:solidFill>
              </a:defRPr>
            </a:lvl1pPr>
            <a:lvl2pPr marL="320279" indent="-176213">
              <a:defRPr sz="1050">
                <a:solidFill>
                  <a:srgbClr val="58595B"/>
                </a:solidFill>
              </a:defRPr>
            </a:lvl2pPr>
            <a:lvl3pPr marL="492919" indent="-171450">
              <a:defRPr sz="1050">
                <a:solidFill>
                  <a:srgbClr val="58595B"/>
                </a:solidFill>
              </a:defRPr>
            </a:lvl3pPr>
            <a:lvl4pPr marL="656035" indent="-171450">
              <a:defRPr sz="1050">
                <a:solidFill>
                  <a:srgbClr val="58595B"/>
                </a:solidFill>
              </a:defRPr>
            </a:lvl4pPr>
            <a:lvl5pPr marL="801291" indent="-135731">
              <a:defRPr sz="1050">
                <a:solidFill>
                  <a:srgbClr val="58595B"/>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80025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576000" y="1368000"/>
            <a:ext cx="2592000" cy="4896000"/>
          </a:xfrm>
        </p:spPr>
        <p:txBody>
          <a:bodyPr>
            <a:normAutofit/>
          </a:bodyPr>
          <a:lstStyle>
            <a:lvl1pPr marL="134541" indent="-134541">
              <a:defRPr sz="1050">
                <a:solidFill>
                  <a:srgbClr val="58595B"/>
                </a:solidFill>
              </a:defRPr>
            </a:lvl1pPr>
            <a:lvl2pPr marL="314325" indent="-176213">
              <a:defRPr sz="1050">
                <a:solidFill>
                  <a:srgbClr val="58595B"/>
                </a:solidFill>
              </a:defRPr>
            </a:lvl2pPr>
            <a:lvl3pPr marL="485775" indent="-171450">
              <a:defRPr sz="1050">
                <a:solidFill>
                  <a:srgbClr val="58595B"/>
                </a:solidFill>
              </a:defRPr>
            </a:lvl3pPr>
            <a:lvl4pPr marL="650081" indent="-171450">
              <a:defRPr sz="1050">
                <a:solidFill>
                  <a:srgbClr val="58595B"/>
                </a:solidFill>
              </a:defRPr>
            </a:lvl4pPr>
            <a:lvl5pPr marL="837010" indent="-171450">
              <a:defRPr sz="1050">
                <a:solidFill>
                  <a:srgbClr val="58595B"/>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3306920" y="1368000"/>
            <a:ext cx="5328000" cy="4896000"/>
          </a:xfrm>
        </p:spPr>
        <p:txBody>
          <a:bodyPr>
            <a:normAutofit/>
          </a:bodyPr>
          <a:lstStyle>
            <a:lvl1pPr marL="134541" indent="-134541">
              <a:defRPr sz="1050">
                <a:solidFill>
                  <a:srgbClr val="58595B"/>
                </a:solidFill>
              </a:defRPr>
            </a:lvl1pPr>
            <a:lvl2pPr marL="314325" indent="-176213">
              <a:defRPr sz="1050">
                <a:solidFill>
                  <a:srgbClr val="58595B"/>
                </a:solidFill>
              </a:defRPr>
            </a:lvl2pPr>
            <a:lvl3pPr marL="492919" indent="-171450">
              <a:defRPr sz="1050">
                <a:solidFill>
                  <a:srgbClr val="58595B"/>
                </a:solidFill>
              </a:defRPr>
            </a:lvl3pPr>
            <a:lvl4pPr marL="661988" indent="-171450">
              <a:defRPr sz="1050">
                <a:solidFill>
                  <a:srgbClr val="58595B"/>
                </a:solidFill>
              </a:defRPr>
            </a:lvl4pPr>
            <a:lvl5pPr marL="837010" indent="-171450">
              <a:defRPr sz="1050">
                <a:solidFill>
                  <a:srgbClr val="58595B"/>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46748B3D-F803-4DF3-81C3-64AD70D090B5}" type="datetime1">
              <a:rPr lang="en-GB" smtClean="0"/>
              <a:t>18/12/2023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r>
              <a:rPr lang="en-GB" dirty="0"/>
              <a:t>Page </a:t>
            </a:r>
            <a:fld id="{C26A69B5-200B-4E8E-9012-4EBB91306B1A}" type="slidenum">
              <a:rPr lang="en-GB" smtClean="0"/>
              <a:pPr/>
              <a:t>‹#›</a:t>
            </a:fld>
            <a:endParaRPr lang="en-GB" dirty="0"/>
          </a:p>
        </p:txBody>
      </p:sp>
    </p:spTree>
    <p:extLst>
      <p:ext uri="{BB962C8B-B14F-4D97-AF65-F5344CB8AC3E}">
        <p14:creationId xmlns:p14="http://schemas.microsoft.com/office/powerpoint/2010/main" val="4166519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Content Reversed">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5" name="Date Placeholder 4"/>
          <p:cNvSpPr>
            <a:spLocks noGrp="1"/>
          </p:cNvSpPr>
          <p:nvPr>
            <p:ph type="dt" sz="half" idx="10"/>
          </p:nvPr>
        </p:nvSpPr>
        <p:spPr/>
        <p:txBody>
          <a:bodyPr/>
          <a:lstStyle/>
          <a:p>
            <a:fld id="{9D297191-20C8-4B1B-845A-5FBCA35CBDD0}" type="datetime1">
              <a:rPr lang="en-GB" smtClean="0"/>
              <a:t>18/12/2023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r>
              <a:rPr lang="en-GB" dirty="0"/>
              <a:t>Page </a:t>
            </a:r>
            <a:fld id="{C26A69B5-200B-4E8E-9012-4EBB91306B1A}" type="slidenum">
              <a:rPr lang="en-GB" smtClean="0"/>
              <a:pPr/>
              <a:t>‹#›</a:t>
            </a:fld>
            <a:endParaRPr lang="en-GB" dirty="0"/>
          </a:p>
        </p:txBody>
      </p:sp>
      <p:sp>
        <p:nvSpPr>
          <p:cNvPr id="8" name="Content Placeholder 2"/>
          <p:cNvSpPr>
            <a:spLocks noGrp="1"/>
          </p:cNvSpPr>
          <p:nvPr>
            <p:ph sz="half" idx="1"/>
          </p:nvPr>
        </p:nvSpPr>
        <p:spPr>
          <a:xfrm>
            <a:off x="6048000" y="1367999"/>
            <a:ext cx="2592000" cy="4896000"/>
          </a:xfrm>
        </p:spPr>
        <p:txBody>
          <a:bodyPr>
            <a:normAutofit/>
          </a:bodyPr>
          <a:lstStyle>
            <a:lvl1pPr marL="134541" indent="-134541">
              <a:defRPr sz="1050">
                <a:solidFill>
                  <a:srgbClr val="58595B"/>
                </a:solidFill>
              </a:defRPr>
            </a:lvl1pPr>
            <a:lvl2pPr marL="269081" indent="-130969">
              <a:defRPr sz="1050">
                <a:solidFill>
                  <a:srgbClr val="58595B"/>
                </a:solidFill>
              </a:defRPr>
            </a:lvl2pPr>
            <a:lvl3pPr marL="485775" indent="-171450">
              <a:defRPr sz="1050">
                <a:solidFill>
                  <a:srgbClr val="58595B"/>
                </a:solidFill>
              </a:defRPr>
            </a:lvl3pPr>
            <a:lvl4pPr marL="650081" indent="-171450">
              <a:defRPr sz="1050">
                <a:solidFill>
                  <a:srgbClr val="58595B"/>
                </a:solidFill>
              </a:defRPr>
            </a:lvl4pPr>
            <a:lvl5pPr marL="837010" indent="-171450">
              <a:defRPr sz="1050">
                <a:solidFill>
                  <a:srgbClr val="58595B"/>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3"/>
          <p:cNvSpPr>
            <a:spLocks noGrp="1"/>
          </p:cNvSpPr>
          <p:nvPr>
            <p:ph sz="half" idx="2"/>
          </p:nvPr>
        </p:nvSpPr>
        <p:spPr>
          <a:xfrm>
            <a:off x="576000" y="1367999"/>
            <a:ext cx="5328000" cy="4896000"/>
          </a:xfrm>
        </p:spPr>
        <p:txBody>
          <a:bodyPr>
            <a:normAutofit/>
          </a:bodyPr>
          <a:lstStyle>
            <a:lvl1pPr marL="134541" indent="-134541">
              <a:defRPr sz="1050">
                <a:solidFill>
                  <a:srgbClr val="58595B"/>
                </a:solidFill>
              </a:defRPr>
            </a:lvl1pPr>
            <a:lvl2pPr marL="269081" indent="-130969">
              <a:defRPr sz="1050">
                <a:solidFill>
                  <a:srgbClr val="58595B"/>
                </a:solidFill>
              </a:defRPr>
            </a:lvl2pPr>
            <a:lvl3pPr marL="492919" indent="-171450">
              <a:defRPr sz="1050">
                <a:solidFill>
                  <a:srgbClr val="58595B"/>
                </a:solidFill>
              </a:defRPr>
            </a:lvl3pPr>
            <a:lvl4pPr marL="661988" indent="-171450">
              <a:defRPr sz="1050">
                <a:solidFill>
                  <a:srgbClr val="58595B"/>
                </a:solidFill>
              </a:defRPr>
            </a:lvl4pPr>
            <a:lvl5pPr marL="837010" indent="-171450">
              <a:defRPr sz="1050">
                <a:solidFill>
                  <a:srgbClr val="58595B"/>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80179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two charts">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576000" y="1367999"/>
            <a:ext cx="3960000" cy="4716000"/>
          </a:xfrm>
        </p:spPr>
        <p:txBody>
          <a:bodyPr>
            <a:normAutofit/>
          </a:bodyPr>
          <a:lstStyle>
            <a:lvl1pPr>
              <a:defRPr sz="1350">
                <a:solidFill>
                  <a:srgbClr val="58595B"/>
                </a:solidFill>
              </a:defRPr>
            </a:lvl1pPr>
            <a:lvl2pPr>
              <a:defRPr sz="1350">
                <a:solidFill>
                  <a:srgbClr val="58595B"/>
                </a:solidFill>
              </a:defRPr>
            </a:lvl2pPr>
            <a:lvl3pPr>
              <a:defRPr sz="1350">
                <a:solidFill>
                  <a:srgbClr val="58595B"/>
                </a:solidFill>
              </a:defRPr>
            </a:lvl3pPr>
            <a:lvl4pPr>
              <a:defRPr sz="1350">
                <a:solidFill>
                  <a:srgbClr val="58595B"/>
                </a:solidFill>
              </a:defRPr>
            </a:lvl4pPr>
            <a:lvl5pPr>
              <a:defRPr sz="1350">
                <a:solidFill>
                  <a:srgbClr val="58595B"/>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BF2D9A33-A7E1-415A-BC83-4DD72EA4C049}" type="datetime1">
              <a:rPr lang="en-GB" smtClean="0"/>
              <a:t>18/12/2023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6840000" y="6422400"/>
            <a:ext cx="1800000" cy="252000"/>
          </a:xfrm>
        </p:spPr>
        <p:txBody>
          <a:bodyPr/>
          <a:lstStyle/>
          <a:p>
            <a:r>
              <a:rPr lang="en-GB" dirty="0"/>
              <a:t>Page </a:t>
            </a:r>
            <a:fld id="{C26A69B5-200B-4E8E-9012-4EBB91306B1A}" type="slidenum">
              <a:rPr lang="en-GB" smtClean="0"/>
              <a:pPr/>
              <a:t>‹#›</a:t>
            </a:fld>
            <a:endParaRPr lang="en-GB" dirty="0"/>
          </a:p>
        </p:txBody>
      </p:sp>
      <p:sp>
        <p:nvSpPr>
          <p:cNvPr id="9" name="Chart Placeholder 10"/>
          <p:cNvSpPr>
            <a:spLocks noGrp="1"/>
          </p:cNvSpPr>
          <p:nvPr>
            <p:ph type="chart" sz="quarter" idx="17"/>
          </p:nvPr>
        </p:nvSpPr>
        <p:spPr>
          <a:xfrm>
            <a:off x="4680000" y="1702800"/>
            <a:ext cx="3960000" cy="1908000"/>
          </a:xfrm>
        </p:spPr>
        <p:txBody>
          <a:bodyPr>
            <a:normAutofit/>
          </a:bodyPr>
          <a:lstStyle>
            <a:lvl1pPr>
              <a:defRPr sz="825"/>
            </a:lvl1pPr>
          </a:lstStyle>
          <a:p>
            <a:endParaRPr lang="en-GB"/>
          </a:p>
        </p:txBody>
      </p:sp>
      <p:sp>
        <p:nvSpPr>
          <p:cNvPr id="10" name="Text Placeholder 12"/>
          <p:cNvSpPr>
            <a:spLocks noGrp="1"/>
          </p:cNvSpPr>
          <p:nvPr>
            <p:ph type="body" sz="quarter" idx="18"/>
          </p:nvPr>
        </p:nvSpPr>
        <p:spPr>
          <a:xfrm>
            <a:off x="4680000" y="1368000"/>
            <a:ext cx="3960000" cy="252000"/>
          </a:xfrm>
        </p:spPr>
        <p:txBody>
          <a:bodyPr>
            <a:normAutofit/>
          </a:bodyPr>
          <a:lstStyle>
            <a:lvl1pPr marL="0" indent="0">
              <a:buNone/>
              <a:defRPr sz="1050" b="1">
                <a:solidFill>
                  <a:srgbClr val="B5B900"/>
                </a:solidFill>
              </a:defRPr>
            </a:lvl1pPr>
          </a:lstStyle>
          <a:p>
            <a:pPr lvl="0"/>
            <a:r>
              <a:rPr lang="en-US" dirty="0"/>
              <a:t>Click to edit Master text styles</a:t>
            </a:r>
          </a:p>
        </p:txBody>
      </p:sp>
      <p:sp>
        <p:nvSpPr>
          <p:cNvPr id="11" name="Chart Placeholder 10"/>
          <p:cNvSpPr>
            <a:spLocks noGrp="1"/>
          </p:cNvSpPr>
          <p:nvPr>
            <p:ph type="chart" sz="quarter" idx="19"/>
          </p:nvPr>
        </p:nvSpPr>
        <p:spPr>
          <a:xfrm>
            <a:off x="4680000" y="4169064"/>
            <a:ext cx="3960000" cy="1908000"/>
          </a:xfrm>
        </p:spPr>
        <p:txBody>
          <a:bodyPr>
            <a:normAutofit/>
          </a:bodyPr>
          <a:lstStyle>
            <a:lvl1pPr>
              <a:defRPr sz="825"/>
            </a:lvl1pPr>
          </a:lstStyle>
          <a:p>
            <a:endParaRPr lang="en-GB"/>
          </a:p>
        </p:txBody>
      </p:sp>
      <p:sp>
        <p:nvSpPr>
          <p:cNvPr id="12" name="Text Placeholder 12"/>
          <p:cNvSpPr>
            <a:spLocks noGrp="1"/>
          </p:cNvSpPr>
          <p:nvPr>
            <p:ph type="body" sz="quarter" idx="20"/>
          </p:nvPr>
        </p:nvSpPr>
        <p:spPr>
          <a:xfrm>
            <a:off x="4680000" y="3833752"/>
            <a:ext cx="3960000" cy="252000"/>
          </a:xfrm>
        </p:spPr>
        <p:txBody>
          <a:bodyPr>
            <a:normAutofit/>
          </a:bodyPr>
          <a:lstStyle>
            <a:lvl1pPr marL="0" indent="0">
              <a:buNone/>
              <a:defRPr sz="1050" b="1">
                <a:solidFill>
                  <a:srgbClr val="B5B900"/>
                </a:solidFill>
              </a:defRPr>
            </a:lvl1pPr>
          </a:lstStyle>
          <a:p>
            <a:pPr lvl="0"/>
            <a:r>
              <a:rPr lang="en-US" dirty="0"/>
              <a:t>Click to edit Master text styles</a:t>
            </a:r>
          </a:p>
        </p:txBody>
      </p:sp>
      <p:cxnSp>
        <p:nvCxnSpPr>
          <p:cNvPr id="13" name="Straight Connector 12"/>
          <p:cNvCxnSpPr/>
          <p:nvPr userDrawn="1"/>
        </p:nvCxnSpPr>
        <p:spPr>
          <a:xfrm>
            <a:off x="4680000" y="1556792"/>
            <a:ext cx="39600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a:off x="4680000" y="4018926"/>
            <a:ext cx="39600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55274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arrow Text and Two Charts">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576000" y="1368000"/>
            <a:ext cx="2592000" cy="4716000"/>
          </a:xfrm>
        </p:spPr>
        <p:txBody>
          <a:bodyPr>
            <a:normAutofit/>
          </a:bodyPr>
          <a:lstStyle>
            <a:lvl1pPr>
              <a:defRPr sz="1050">
                <a:solidFill>
                  <a:srgbClr val="58595B"/>
                </a:solidFill>
              </a:defRPr>
            </a:lvl1pPr>
            <a:lvl2pPr marL="333375" indent="-125016">
              <a:defRPr sz="1050">
                <a:solidFill>
                  <a:srgbClr val="58595B"/>
                </a:solidFill>
              </a:defRPr>
            </a:lvl2pPr>
            <a:lvl3pPr>
              <a:defRPr sz="1050">
                <a:solidFill>
                  <a:srgbClr val="58595B"/>
                </a:solidFill>
              </a:defRPr>
            </a:lvl3pPr>
            <a:lvl4pPr>
              <a:defRPr sz="1050">
                <a:solidFill>
                  <a:srgbClr val="58595B"/>
                </a:solidFill>
              </a:defRPr>
            </a:lvl4pPr>
            <a:lvl5pPr>
              <a:defRPr sz="1050">
                <a:solidFill>
                  <a:srgbClr val="58595B"/>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17CC007A-F4B0-4721-97C2-B561BEC62FFE}" type="datetime1">
              <a:rPr lang="en-GB" smtClean="0"/>
              <a:t>18/12/2023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r>
              <a:rPr lang="en-GB" dirty="0"/>
              <a:t>Page </a:t>
            </a:r>
            <a:fld id="{C26A69B5-200B-4E8E-9012-4EBB91306B1A}" type="slidenum">
              <a:rPr lang="en-GB" smtClean="0"/>
              <a:pPr/>
              <a:t>‹#›</a:t>
            </a:fld>
            <a:endParaRPr lang="en-GB" dirty="0"/>
          </a:p>
        </p:txBody>
      </p:sp>
      <p:sp>
        <p:nvSpPr>
          <p:cNvPr id="8" name="Chart Placeholder 10"/>
          <p:cNvSpPr>
            <a:spLocks noGrp="1"/>
          </p:cNvSpPr>
          <p:nvPr>
            <p:ph type="chart" sz="quarter" idx="17"/>
          </p:nvPr>
        </p:nvSpPr>
        <p:spPr>
          <a:xfrm>
            <a:off x="3312000" y="1702800"/>
            <a:ext cx="5328000" cy="1908000"/>
          </a:xfrm>
        </p:spPr>
        <p:txBody>
          <a:bodyPr>
            <a:normAutofit/>
          </a:bodyPr>
          <a:lstStyle>
            <a:lvl1pPr>
              <a:defRPr sz="825"/>
            </a:lvl1pPr>
          </a:lstStyle>
          <a:p>
            <a:endParaRPr lang="en-GB"/>
          </a:p>
        </p:txBody>
      </p:sp>
      <p:sp>
        <p:nvSpPr>
          <p:cNvPr id="9" name="Text Placeholder 12"/>
          <p:cNvSpPr>
            <a:spLocks noGrp="1"/>
          </p:cNvSpPr>
          <p:nvPr>
            <p:ph type="body" sz="quarter" idx="18"/>
          </p:nvPr>
        </p:nvSpPr>
        <p:spPr>
          <a:xfrm>
            <a:off x="3312000" y="1368000"/>
            <a:ext cx="5328000" cy="252000"/>
          </a:xfrm>
        </p:spPr>
        <p:txBody>
          <a:bodyPr>
            <a:normAutofit/>
          </a:bodyPr>
          <a:lstStyle>
            <a:lvl1pPr marL="0" indent="0">
              <a:buNone/>
              <a:defRPr sz="1050" b="1">
                <a:solidFill>
                  <a:srgbClr val="B5B900"/>
                </a:solidFill>
              </a:defRPr>
            </a:lvl1pPr>
          </a:lstStyle>
          <a:p>
            <a:pPr lvl="0"/>
            <a:r>
              <a:rPr lang="en-US" dirty="0"/>
              <a:t>Click to edit Master text styles</a:t>
            </a:r>
          </a:p>
        </p:txBody>
      </p:sp>
      <p:sp>
        <p:nvSpPr>
          <p:cNvPr id="10" name="Chart Placeholder 10"/>
          <p:cNvSpPr>
            <a:spLocks noGrp="1"/>
          </p:cNvSpPr>
          <p:nvPr>
            <p:ph type="chart" sz="quarter" idx="19"/>
          </p:nvPr>
        </p:nvSpPr>
        <p:spPr>
          <a:xfrm>
            <a:off x="3312000" y="4169064"/>
            <a:ext cx="5328000" cy="1908000"/>
          </a:xfrm>
        </p:spPr>
        <p:txBody>
          <a:bodyPr>
            <a:normAutofit/>
          </a:bodyPr>
          <a:lstStyle>
            <a:lvl1pPr>
              <a:defRPr sz="825"/>
            </a:lvl1pPr>
          </a:lstStyle>
          <a:p>
            <a:endParaRPr lang="en-GB"/>
          </a:p>
        </p:txBody>
      </p:sp>
      <p:sp>
        <p:nvSpPr>
          <p:cNvPr id="11" name="Text Placeholder 12"/>
          <p:cNvSpPr>
            <a:spLocks noGrp="1"/>
          </p:cNvSpPr>
          <p:nvPr>
            <p:ph type="body" sz="quarter" idx="20"/>
          </p:nvPr>
        </p:nvSpPr>
        <p:spPr>
          <a:xfrm>
            <a:off x="3312000" y="3833752"/>
            <a:ext cx="5328000" cy="252000"/>
          </a:xfrm>
        </p:spPr>
        <p:txBody>
          <a:bodyPr>
            <a:normAutofit/>
          </a:bodyPr>
          <a:lstStyle>
            <a:lvl1pPr marL="0" indent="0">
              <a:buNone/>
              <a:defRPr sz="1050" b="1">
                <a:solidFill>
                  <a:srgbClr val="B5B900"/>
                </a:solidFill>
              </a:defRPr>
            </a:lvl1pPr>
          </a:lstStyle>
          <a:p>
            <a:pPr lvl="0"/>
            <a:r>
              <a:rPr lang="en-US" dirty="0"/>
              <a:t>Click to edit Master text styles</a:t>
            </a:r>
          </a:p>
        </p:txBody>
      </p:sp>
      <p:cxnSp>
        <p:nvCxnSpPr>
          <p:cNvPr id="12" name="Straight Connector 11"/>
          <p:cNvCxnSpPr/>
          <p:nvPr userDrawn="1"/>
        </p:nvCxnSpPr>
        <p:spPr>
          <a:xfrm>
            <a:off x="3312000" y="1556792"/>
            <a:ext cx="53280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3312000" y="4018926"/>
            <a:ext cx="53280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35472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Text and Two Charts Reversed">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6048000" y="1368000"/>
            <a:ext cx="2592000" cy="4716000"/>
          </a:xfrm>
        </p:spPr>
        <p:txBody>
          <a:bodyPr>
            <a:normAutofit/>
          </a:bodyPr>
          <a:lstStyle>
            <a:lvl1pPr>
              <a:defRPr sz="1050">
                <a:solidFill>
                  <a:srgbClr val="58595B"/>
                </a:solidFill>
              </a:defRPr>
            </a:lvl1pPr>
            <a:lvl2pPr marL="333375" indent="-125016">
              <a:defRPr sz="1050">
                <a:solidFill>
                  <a:srgbClr val="58595B"/>
                </a:solidFill>
              </a:defRPr>
            </a:lvl2pPr>
            <a:lvl3pPr>
              <a:defRPr sz="1050">
                <a:solidFill>
                  <a:srgbClr val="58595B"/>
                </a:solidFill>
              </a:defRPr>
            </a:lvl3pPr>
            <a:lvl4pPr>
              <a:defRPr sz="1050">
                <a:solidFill>
                  <a:srgbClr val="58595B"/>
                </a:solidFill>
              </a:defRPr>
            </a:lvl4pPr>
            <a:lvl5pPr>
              <a:defRPr sz="1050">
                <a:solidFill>
                  <a:srgbClr val="58595B"/>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EAC39DFD-065B-4AF7-8721-8DEE40C2D91B}" type="datetime1">
              <a:rPr lang="en-GB" smtClean="0"/>
              <a:t>18/12/2023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r>
              <a:rPr lang="en-GB" dirty="0"/>
              <a:t>Page </a:t>
            </a:r>
            <a:fld id="{C26A69B5-200B-4E8E-9012-4EBB91306B1A}" type="slidenum">
              <a:rPr lang="en-GB" smtClean="0"/>
              <a:pPr/>
              <a:t>‹#›</a:t>
            </a:fld>
            <a:endParaRPr lang="en-GB" dirty="0"/>
          </a:p>
        </p:txBody>
      </p:sp>
      <p:sp>
        <p:nvSpPr>
          <p:cNvPr id="8" name="Chart Placeholder 10"/>
          <p:cNvSpPr>
            <a:spLocks noGrp="1"/>
          </p:cNvSpPr>
          <p:nvPr>
            <p:ph type="chart" sz="quarter" idx="17"/>
          </p:nvPr>
        </p:nvSpPr>
        <p:spPr>
          <a:xfrm>
            <a:off x="576000" y="1702800"/>
            <a:ext cx="5328000" cy="1908000"/>
          </a:xfrm>
        </p:spPr>
        <p:txBody>
          <a:bodyPr>
            <a:normAutofit/>
          </a:bodyPr>
          <a:lstStyle>
            <a:lvl1pPr>
              <a:defRPr sz="825"/>
            </a:lvl1pPr>
          </a:lstStyle>
          <a:p>
            <a:endParaRPr lang="en-GB"/>
          </a:p>
        </p:txBody>
      </p:sp>
      <p:sp>
        <p:nvSpPr>
          <p:cNvPr id="9" name="Text Placeholder 12"/>
          <p:cNvSpPr>
            <a:spLocks noGrp="1"/>
          </p:cNvSpPr>
          <p:nvPr>
            <p:ph type="body" sz="quarter" idx="18"/>
          </p:nvPr>
        </p:nvSpPr>
        <p:spPr>
          <a:xfrm>
            <a:off x="576000" y="1368000"/>
            <a:ext cx="5328000" cy="252000"/>
          </a:xfrm>
        </p:spPr>
        <p:txBody>
          <a:bodyPr>
            <a:normAutofit/>
          </a:bodyPr>
          <a:lstStyle>
            <a:lvl1pPr marL="0" indent="0">
              <a:buNone/>
              <a:defRPr sz="1050" b="1">
                <a:solidFill>
                  <a:srgbClr val="B5B900"/>
                </a:solidFill>
              </a:defRPr>
            </a:lvl1pPr>
          </a:lstStyle>
          <a:p>
            <a:pPr lvl="0"/>
            <a:r>
              <a:rPr lang="en-US" dirty="0"/>
              <a:t>Click to edit Master text styles</a:t>
            </a:r>
          </a:p>
        </p:txBody>
      </p:sp>
      <p:sp>
        <p:nvSpPr>
          <p:cNvPr id="10" name="Chart Placeholder 10"/>
          <p:cNvSpPr>
            <a:spLocks noGrp="1"/>
          </p:cNvSpPr>
          <p:nvPr>
            <p:ph type="chart" sz="quarter" idx="19"/>
          </p:nvPr>
        </p:nvSpPr>
        <p:spPr>
          <a:xfrm>
            <a:off x="576000" y="4169064"/>
            <a:ext cx="5328000" cy="1908000"/>
          </a:xfrm>
        </p:spPr>
        <p:txBody>
          <a:bodyPr>
            <a:normAutofit/>
          </a:bodyPr>
          <a:lstStyle>
            <a:lvl1pPr>
              <a:defRPr sz="825"/>
            </a:lvl1pPr>
          </a:lstStyle>
          <a:p>
            <a:endParaRPr lang="en-GB"/>
          </a:p>
        </p:txBody>
      </p:sp>
      <p:sp>
        <p:nvSpPr>
          <p:cNvPr id="11" name="Text Placeholder 12"/>
          <p:cNvSpPr>
            <a:spLocks noGrp="1"/>
          </p:cNvSpPr>
          <p:nvPr>
            <p:ph type="body" sz="quarter" idx="20"/>
          </p:nvPr>
        </p:nvSpPr>
        <p:spPr>
          <a:xfrm>
            <a:off x="576000" y="3833752"/>
            <a:ext cx="5328000" cy="252000"/>
          </a:xfrm>
        </p:spPr>
        <p:txBody>
          <a:bodyPr>
            <a:normAutofit/>
          </a:bodyPr>
          <a:lstStyle>
            <a:lvl1pPr marL="0" indent="0">
              <a:buNone/>
              <a:defRPr sz="1050" b="1">
                <a:solidFill>
                  <a:srgbClr val="B5B900"/>
                </a:solidFill>
              </a:defRPr>
            </a:lvl1pPr>
          </a:lstStyle>
          <a:p>
            <a:pPr lvl="0"/>
            <a:r>
              <a:rPr lang="en-US" dirty="0"/>
              <a:t>Click to edit Master text styles</a:t>
            </a:r>
          </a:p>
        </p:txBody>
      </p:sp>
      <p:cxnSp>
        <p:nvCxnSpPr>
          <p:cNvPr id="12" name="Straight Connector 11"/>
          <p:cNvCxnSpPr/>
          <p:nvPr userDrawn="1"/>
        </p:nvCxnSpPr>
        <p:spPr>
          <a:xfrm>
            <a:off x="576000" y="1556792"/>
            <a:ext cx="53280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576000" y="4018926"/>
            <a:ext cx="53280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3957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hree Columns">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576000" y="1367999"/>
            <a:ext cx="2592000" cy="4896000"/>
          </a:xfrm>
        </p:spPr>
        <p:txBody>
          <a:bodyPr>
            <a:normAutofit/>
          </a:bodyPr>
          <a:lstStyle>
            <a:lvl1pPr marL="134541" indent="-134541">
              <a:defRPr sz="900">
                <a:solidFill>
                  <a:srgbClr val="58595B"/>
                </a:solidFill>
              </a:defRPr>
            </a:lvl1pPr>
            <a:lvl2pPr marL="269081" indent="-125016">
              <a:defRPr sz="900">
                <a:solidFill>
                  <a:srgbClr val="58595B"/>
                </a:solidFill>
              </a:defRPr>
            </a:lvl2pPr>
            <a:lvl3pPr marL="403622" indent="-140494">
              <a:defRPr sz="900">
                <a:solidFill>
                  <a:srgbClr val="58595B"/>
                </a:solidFill>
              </a:defRPr>
            </a:lvl3pPr>
            <a:lvl4pPr marL="538163" indent="-132160">
              <a:defRPr sz="900">
                <a:solidFill>
                  <a:srgbClr val="58595B"/>
                </a:solidFill>
              </a:defRPr>
            </a:lvl4pPr>
            <a:lvl5pPr marL="672704" indent="-134541" defTabSz="704850">
              <a:tabLst/>
              <a:defRPr sz="900">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1E0F2168-4A34-4EE7-B789-A36043567802}" type="datetime1">
              <a:rPr lang="en-GB" smtClean="0"/>
              <a:t>18/12/2023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r>
              <a:rPr lang="en-GB" dirty="0"/>
              <a:t>Page </a:t>
            </a:r>
            <a:fld id="{C26A69B5-200B-4E8E-9012-4EBB91306B1A}" type="slidenum">
              <a:rPr lang="en-GB" smtClean="0"/>
              <a:pPr/>
              <a:t>‹#›</a:t>
            </a:fld>
            <a:endParaRPr lang="en-GB" dirty="0"/>
          </a:p>
        </p:txBody>
      </p:sp>
      <p:sp>
        <p:nvSpPr>
          <p:cNvPr id="7" name="Content Placeholder 2"/>
          <p:cNvSpPr>
            <a:spLocks noGrp="1"/>
          </p:cNvSpPr>
          <p:nvPr>
            <p:ph idx="13"/>
          </p:nvPr>
        </p:nvSpPr>
        <p:spPr>
          <a:xfrm>
            <a:off x="3312000" y="1367999"/>
            <a:ext cx="2592000" cy="4896000"/>
          </a:xfrm>
        </p:spPr>
        <p:txBody>
          <a:bodyPr>
            <a:normAutofit/>
          </a:bodyPr>
          <a:lstStyle>
            <a:lvl1pPr marL="134541" indent="-134541">
              <a:defRPr sz="900">
                <a:solidFill>
                  <a:srgbClr val="58595B"/>
                </a:solidFill>
              </a:defRPr>
            </a:lvl1pPr>
            <a:lvl2pPr marL="269081" indent="-125016">
              <a:defRPr sz="900">
                <a:solidFill>
                  <a:srgbClr val="58595B"/>
                </a:solidFill>
              </a:defRPr>
            </a:lvl2pPr>
            <a:lvl3pPr marL="403622" indent="-140494">
              <a:defRPr sz="900">
                <a:solidFill>
                  <a:srgbClr val="58595B"/>
                </a:solidFill>
              </a:defRPr>
            </a:lvl3pPr>
            <a:lvl4pPr marL="538163" indent="-132160">
              <a:defRPr sz="900">
                <a:solidFill>
                  <a:srgbClr val="58595B"/>
                </a:solidFill>
              </a:defRPr>
            </a:lvl4pPr>
            <a:lvl5pPr marL="672704" indent="-134541">
              <a:defRPr sz="900">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idx="14"/>
          </p:nvPr>
        </p:nvSpPr>
        <p:spPr>
          <a:xfrm>
            <a:off x="6048000" y="1367999"/>
            <a:ext cx="2592000" cy="4896000"/>
          </a:xfrm>
        </p:spPr>
        <p:txBody>
          <a:bodyPr>
            <a:normAutofit/>
          </a:bodyPr>
          <a:lstStyle>
            <a:lvl1pPr marL="134541" indent="-134541">
              <a:defRPr sz="900">
                <a:solidFill>
                  <a:srgbClr val="58595B"/>
                </a:solidFill>
              </a:defRPr>
            </a:lvl1pPr>
            <a:lvl2pPr marL="269081" indent="-125016">
              <a:defRPr sz="900">
                <a:solidFill>
                  <a:srgbClr val="58595B"/>
                </a:solidFill>
              </a:defRPr>
            </a:lvl2pPr>
            <a:lvl3pPr marL="403622" indent="-140494">
              <a:defRPr sz="900">
                <a:solidFill>
                  <a:srgbClr val="58595B"/>
                </a:solidFill>
              </a:defRPr>
            </a:lvl3pPr>
            <a:lvl4pPr marL="538163" indent="-132160">
              <a:defRPr sz="900">
                <a:solidFill>
                  <a:srgbClr val="58595B"/>
                </a:solidFill>
              </a:defRPr>
            </a:lvl4pPr>
            <a:lvl5pPr marL="672704" indent="-134541">
              <a:defRPr sz="900">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89428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76000" y="2052000"/>
            <a:ext cx="8064000" cy="864000"/>
          </a:xfrm>
        </p:spPr>
        <p:txBody>
          <a:bodyPr/>
          <a:lstStyle>
            <a:lvl1pPr>
              <a:defRPr sz="36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hasCustomPrompt="1"/>
          </p:nvPr>
        </p:nvSpPr>
        <p:spPr>
          <a:xfrm>
            <a:off x="576000" y="2952000"/>
            <a:ext cx="4032000" cy="936000"/>
          </a:xfrm>
        </p:spPr>
        <p:txBody>
          <a:bodyPr>
            <a:normAutofit/>
          </a:bodyPr>
          <a:lstStyle>
            <a:lvl1pPr marL="0" indent="0" algn="l">
              <a:spcBef>
                <a:spcPts val="0"/>
              </a:spcBef>
              <a:buNone/>
              <a:defRPr sz="195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a:t>
            </a:r>
            <a:br>
              <a:rPr lang="en-US" dirty="0"/>
            </a:br>
            <a:r>
              <a:rPr lang="en-US" dirty="0"/>
              <a:t>subtitle style</a:t>
            </a:r>
            <a:endParaRPr lang="en-GB" dirty="0"/>
          </a:p>
        </p:txBody>
      </p:sp>
      <p:sp>
        <p:nvSpPr>
          <p:cNvPr id="4" name="Date Placeholder 3"/>
          <p:cNvSpPr>
            <a:spLocks noGrp="1"/>
          </p:cNvSpPr>
          <p:nvPr>
            <p:ph type="dt" sz="half" idx="10"/>
          </p:nvPr>
        </p:nvSpPr>
        <p:spPr/>
        <p:txBody>
          <a:bodyPr/>
          <a:lstStyle/>
          <a:p>
            <a:fld id="{4CD6F88F-3854-4885-95FE-2494CE8C138F}" type="datetime1">
              <a:rPr lang="en-GB" smtClean="0"/>
              <a:t>18/12/2023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r>
              <a:rPr lang="en-GB"/>
              <a:t>Page </a:t>
            </a:r>
            <a:fld id="{C26A69B5-200B-4E8E-9012-4EBB91306B1A}" type="slidenum">
              <a:rPr lang="en-GB" smtClean="0"/>
              <a:pPr/>
              <a:t>‹#›</a:t>
            </a:fld>
            <a:endParaRPr lang="en-GB" dirty="0"/>
          </a:p>
        </p:txBody>
      </p:sp>
      <p:grpSp>
        <p:nvGrpSpPr>
          <p:cNvPr id="8" name="Group 7"/>
          <p:cNvGrpSpPr/>
          <p:nvPr userDrawn="1"/>
        </p:nvGrpSpPr>
        <p:grpSpPr>
          <a:xfrm>
            <a:off x="576001" y="4509120"/>
            <a:ext cx="2007692" cy="900000"/>
            <a:chOff x="116601" y="5744680"/>
            <a:chExt cx="2088000" cy="936000"/>
          </a:xfrm>
        </p:grpSpPr>
        <p:sp>
          <p:nvSpPr>
            <p:cNvPr id="9" name="Rectangle 8"/>
            <p:cNvSpPr/>
            <p:nvPr/>
          </p:nvSpPr>
          <p:spPr>
            <a:xfrm>
              <a:off x="116601" y="5744680"/>
              <a:ext cx="2088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565" y="5780680"/>
              <a:ext cx="1784072" cy="864000"/>
            </a:xfrm>
            <a:prstGeom prst="rect">
              <a:avLst/>
            </a:prstGeom>
          </p:spPr>
        </p:pic>
      </p:grpSp>
      <p:sp>
        <p:nvSpPr>
          <p:cNvPr id="12" name="Text Placeholder 11"/>
          <p:cNvSpPr>
            <a:spLocks noGrp="1"/>
          </p:cNvSpPr>
          <p:nvPr>
            <p:ph type="body" sz="quarter" idx="13"/>
          </p:nvPr>
        </p:nvSpPr>
        <p:spPr>
          <a:xfrm>
            <a:off x="576000" y="648000"/>
            <a:ext cx="8064000" cy="360362"/>
          </a:xfrm>
        </p:spPr>
        <p:txBody>
          <a:bodyPr/>
          <a:lstStyle>
            <a:lvl1pPr marL="0" indent="0">
              <a:buNone/>
              <a:defRPr b="1">
                <a:solidFill>
                  <a:schemeClr val="accent2"/>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763350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576000" y="1367999"/>
            <a:ext cx="1908000" cy="4896000"/>
          </a:xfrm>
        </p:spPr>
        <p:txBody>
          <a:bodyPr>
            <a:normAutofit/>
          </a:bodyPr>
          <a:lstStyle>
            <a:lvl1pPr marL="134541" indent="-134541">
              <a:defRPr sz="750">
                <a:solidFill>
                  <a:srgbClr val="58595B"/>
                </a:solidFill>
              </a:defRPr>
            </a:lvl1pPr>
            <a:lvl2pPr marL="282179" indent="-125016">
              <a:defRPr sz="750">
                <a:solidFill>
                  <a:srgbClr val="58595B"/>
                </a:solidFill>
              </a:defRPr>
            </a:lvl2pPr>
            <a:lvl3pPr marL="429816" indent="-140494">
              <a:defRPr sz="750">
                <a:solidFill>
                  <a:srgbClr val="58595B"/>
                </a:solidFill>
              </a:defRPr>
            </a:lvl3pPr>
            <a:lvl4pPr marL="538163" indent="-98822">
              <a:defRPr sz="750">
                <a:solidFill>
                  <a:srgbClr val="58595B"/>
                </a:solidFill>
              </a:defRPr>
            </a:lvl4pPr>
            <a:lvl5pPr marL="659606" indent="-128588">
              <a:tabLst/>
              <a:defRPr sz="750">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E188A6F0-74F8-4A91-91BC-7A1578FD0F3C}" type="datetime1">
              <a:rPr lang="en-GB" smtClean="0"/>
              <a:t>18/12/2023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r>
              <a:rPr lang="en-GB" dirty="0"/>
              <a:t>Page </a:t>
            </a:r>
            <a:fld id="{C26A69B5-200B-4E8E-9012-4EBB91306B1A}" type="slidenum">
              <a:rPr lang="en-GB" smtClean="0"/>
              <a:pPr/>
              <a:t>‹#›</a:t>
            </a:fld>
            <a:endParaRPr lang="en-GB" dirty="0"/>
          </a:p>
        </p:txBody>
      </p:sp>
      <p:sp>
        <p:nvSpPr>
          <p:cNvPr id="7" name="Content Placeholder 2"/>
          <p:cNvSpPr>
            <a:spLocks noGrp="1"/>
          </p:cNvSpPr>
          <p:nvPr>
            <p:ph idx="13"/>
          </p:nvPr>
        </p:nvSpPr>
        <p:spPr>
          <a:xfrm>
            <a:off x="2628000" y="1367999"/>
            <a:ext cx="1908000" cy="4896000"/>
          </a:xfrm>
        </p:spPr>
        <p:txBody>
          <a:bodyPr>
            <a:normAutofit/>
          </a:bodyPr>
          <a:lstStyle>
            <a:lvl1pPr marL="134541" indent="-134541">
              <a:defRPr sz="750">
                <a:solidFill>
                  <a:srgbClr val="58595B"/>
                </a:solidFill>
              </a:defRPr>
            </a:lvl1pPr>
            <a:lvl2pPr marL="282179" indent="-125016">
              <a:defRPr sz="750">
                <a:solidFill>
                  <a:srgbClr val="58595B"/>
                </a:solidFill>
              </a:defRPr>
            </a:lvl2pPr>
            <a:lvl3pPr marL="429816" indent="-140494">
              <a:defRPr sz="750">
                <a:solidFill>
                  <a:srgbClr val="58595B"/>
                </a:solidFill>
              </a:defRPr>
            </a:lvl3pPr>
            <a:lvl4pPr marL="538163" indent="-98822">
              <a:defRPr sz="750">
                <a:solidFill>
                  <a:srgbClr val="58595B"/>
                </a:solidFill>
              </a:defRPr>
            </a:lvl4pPr>
            <a:lvl5pPr marL="659606" indent="-128588">
              <a:defRPr sz="750">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idx="14"/>
          </p:nvPr>
        </p:nvSpPr>
        <p:spPr>
          <a:xfrm>
            <a:off x="4680000" y="1367999"/>
            <a:ext cx="1908000" cy="4896000"/>
          </a:xfrm>
        </p:spPr>
        <p:txBody>
          <a:bodyPr>
            <a:normAutofit/>
          </a:bodyPr>
          <a:lstStyle>
            <a:lvl1pPr marL="134541" indent="-134541">
              <a:defRPr sz="750">
                <a:solidFill>
                  <a:srgbClr val="58595B"/>
                </a:solidFill>
              </a:defRPr>
            </a:lvl1pPr>
            <a:lvl2pPr marL="282179" indent="-125016">
              <a:defRPr sz="750">
                <a:solidFill>
                  <a:srgbClr val="58595B"/>
                </a:solidFill>
              </a:defRPr>
            </a:lvl2pPr>
            <a:lvl3pPr marL="429816" indent="-140494">
              <a:defRPr sz="750">
                <a:solidFill>
                  <a:srgbClr val="58595B"/>
                </a:solidFill>
              </a:defRPr>
            </a:lvl3pPr>
            <a:lvl4pPr marL="538163" indent="-98822">
              <a:defRPr sz="750">
                <a:solidFill>
                  <a:srgbClr val="58595B"/>
                </a:solidFill>
              </a:defRPr>
            </a:lvl4pPr>
            <a:lvl5pPr marL="659606" indent="-128588">
              <a:defRPr sz="750">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2"/>
          <p:cNvSpPr>
            <a:spLocks noGrp="1"/>
          </p:cNvSpPr>
          <p:nvPr>
            <p:ph idx="15"/>
          </p:nvPr>
        </p:nvSpPr>
        <p:spPr>
          <a:xfrm>
            <a:off x="6732000" y="1367999"/>
            <a:ext cx="1908000" cy="4896000"/>
          </a:xfrm>
        </p:spPr>
        <p:txBody>
          <a:bodyPr>
            <a:normAutofit/>
          </a:bodyPr>
          <a:lstStyle>
            <a:lvl1pPr marL="134541" indent="-134541">
              <a:defRPr sz="750">
                <a:solidFill>
                  <a:srgbClr val="58595B"/>
                </a:solidFill>
              </a:defRPr>
            </a:lvl1pPr>
            <a:lvl2pPr marL="282179" indent="-125016">
              <a:defRPr sz="750">
                <a:solidFill>
                  <a:srgbClr val="58595B"/>
                </a:solidFill>
              </a:defRPr>
            </a:lvl2pPr>
            <a:lvl3pPr marL="429816" indent="-140494">
              <a:defRPr sz="750">
                <a:solidFill>
                  <a:srgbClr val="58595B"/>
                </a:solidFill>
              </a:defRPr>
            </a:lvl3pPr>
            <a:lvl4pPr marL="538163" indent="-98822">
              <a:defRPr sz="750">
                <a:solidFill>
                  <a:srgbClr val="58595B"/>
                </a:solidFill>
              </a:defRPr>
            </a:lvl4pPr>
            <a:lvl5pPr marL="659606" indent="-128588">
              <a:defRPr sz="750">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76595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x Contnet">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65C0D719-0411-4BC8-A965-77343026E3E2}" type="datetime1">
              <a:rPr lang="en-GB" smtClean="0"/>
              <a:t>18/12/2023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r>
              <a:rPr lang="en-GB" dirty="0"/>
              <a:t>Page </a:t>
            </a:r>
            <a:fld id="{C26A69B5-200B-4E8E-9012-4EBB91306B1A}" type="slidenum">
              <a:rPr lang="en-GB" smtClean="0"/>
              <a:pPr/>
              <a:t>‹#›</a:t>
            </a:fld>
            <a:endParaRPr lang="en-GB" dirty="0"/>
          </a:p>
        </p:txBody>
      </p:sp>
      <p:sp>
        <p:nvSpPr>
          <p:cNvPr id="15" name="Content Placeholder 2"/>
          <p:cNvSpPr>
            <a:spLocks noGrp="1"/>
          </p:cNvSpPr>
          <p:nvPr>
            <p:ph idx="1"/>
          </p:nvPr>
        </p:nvSpPr>
        <p:spPr>
          <a:xfrm>
            <a:off x="576000" y="1368000"/>
            <a:ext cx="2592000" cy="2232000"/>
          </a:xfrm>
        </p:spPr>
        <p:txBody>
          <a:bodyPr>
            <a:normAutofit/>
          </a:bodyPr>
          <a:lstStyle>
            <a:lvl1pPr marL="134541" indent="-134541">
              <a:defRPr sz="900">
                <a:solidFill>
                  <a:srgbClr val="58595B"/>
                </a:solidFill>
              </a:defRPr>
            </a:lvl1pPr>
            <a:lvl2pPr marL="269081" indent="-125016">
              <a:defRPr sz="900">
                <a:solidFill>
                  <a:srgbClr val="58595B"/>
                </a:solidFill>
              </a:defRPr>
            </a:lvl2pPr>
            <a:lvl3pPr marL="403622" indent="-140494">
              <a:defRPr sz="900">
                <a:solidFill>
                  <a:srgbClr val="58595B"/>
                </a:solidFill>
              </a:defRPr>
            </a:lvl3pPr>
            <a:lvl4pPr marL="538163" indent="-132160">
              <a:defRPr sz="900">
                <a:solidFill>
                  <a:srgbClr val="58595B"/>
                </a:solidFill>
              </a:defRPr>
            </a:lvl4pPr>
            <a:lvl5pPr marL="672704" indent="-134541" defTabSz="704850">
              <a:tabLst/>
              <a:defRPr sz="900">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2"/>
          <p:cNvSpPr>
            <a:spLocks noGrp="1"/>
          </p:cNvSpPr>
          <p:nvPr>
            <p:ph idx="13"/>
          </p:nvPr>
        </p:nvSpPr>
        <p:spPr>
          <a:xfrm>
            <a:off x="3312000" y="1368000"/>
            <a:ext cx="2592000" cy="2232000"/>
          </a:xfrm>
        </p:spPr>
        <p:txBody>
          <a:bodyPr>
            <a:normAutofit/>
          </a:bodyPr>
          <a:lstStyle>
            <a:lvl1pPr marL="134541" indent="-134541">
              <a:defRPr sz="900">
                <a:solidFill>
                  <a:srgbClr val="58595B"/>
                </a:solidFill>
              </a:defRPr>
            </a:lvl1pPr>
            <a:lvl2pPr marL="269081" indent="-125016">
              <a:defRPr sz="900">
                <a:solidFill>
                  <a:srgbClr val="58595B"/>
                </a:solidFill>
              </a:defRPr>
            </a:lvl2pPr>
            <a:lvl3pPr marL="403622" indent="-140494">
              <a:defRPr sz="900">
                <a:solidFill>
                  <a:srgbClr val="58595B"/>
                </a:solidFill>
              </a:defRPr>
            </a:lvl3pPr>
            <a:lvl4pPr marL="538163" indent="-132160">
              <a:defRPr sz="900">
                <a:solidFill>
                  <a:srgbClr val="58595B"/>
                </a:solidFill>
              </a:defRPr>
            </a:lvl4pPr>
            <a:lvl5pPr marL="672704" indent="-134541">
              <a:defRPr sz="900">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2"/>
          <p:cNvSpPr>
            <a:spLocks noGrp="1"/>
          </p:cNvSpPr>
          <p:nvPr>
            <p:ph idx="14"/>
          </p:nvPr>
        </p:nvSpPr>
        <p:spPr>
          <a:xfrm>
            <a:off x="6048000" y="1368000"/>
            <a:ext cx="2592000" cy="2232000"/>
          </a:xfrm>
        </p:spPr>
        <p:txBody>
          <a:bodyPr>
            <a:normAutofit/>
          </a:bodyPr>
          <a:lstStyle>
            <a:lvl1pPr marL="134541" indent="-134541">
              <a:defRPr sz="900">
                <a:solidFill>
                  <a:srgbClr val="58595B"/>
                </a:solidFill>
              </a:defRPr>
            </a:lvl1pPr>
            <a:lvl2pPr marL="269081" indent="-125016">
              <a:defRPr sz="900">
                <a:solidFill>
                  <a:srgbClr val="58595B"/>
                </a:solidFill>
              </a:defRPr>
            </a:lvl2pPr>
            <a:lvl3pPr marL="403622" indent="-140494">
              <a:defRPr sz="900">
                <a:solidFill>
                  <a:srgbClr val="58595B"/>
                </a:solidFill>
              </a:defRPr>
            </a:lvl3pPr>
            <a:lvl4pPr marL="538163" indent="-132160">
              <a:defRPr sz="900">
                <a:solidFill>
                  <a:srgbClr val="58595B"/>
                </a:solidFill>
              </a:defRPr>
            </a:lvl4pPr>
            <a:lvl5pPr marL="672704" indent="-134541">
              <a:defRPr sz="900">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2"/>
          <p:cNvSpPr>
            <a:spLocks noGrp="1"/>
          </p:cNvSpPr>
          <p:nvPr>
            <p:ph idx="15"/>
          </p:nvPr>
        </p:nvSpPr>
        <p:spPr>
          <a:xfrm>
            <a:off x="576000" y="3833752"/>
            <a:ext cx="2592000" cy="2232000"/>
          </a:xfrm>
        </p:spPr>
        <p:txBody>
          <a:bodyPr>
            <a:normAutofit/>
          </a:bodyPr>
          <a:lstStyle>
            <a:lvl1pPr marL="134541" indent="-134541">
              <a:defRPr sz="900">
                <a:solidFill>
                  <a:srgbClr val="58595B"/>
                </a:solidFill>
              </a:defRPr>
            </a:lvl1pPr>
            <a:lvl2pPr marL="269081" indent="-125016">
              <a:defRPr sz="900">
                <a:solidFill>
                  <a:srgbClr val="58595B"/>
                </a:solidFill>
              </a:defRPr>
            </a:lvl2pPr>
            <a:lvl3pPr marL="403622" indent="-140494">
              <a:defRPr sz="900">
                <a:solidFill>
                  <a:srgbClr val="58595B"/>
                </a:solidFill>
              </a:defRPr>
            </a:lvl3pPr>
            <a:lvl4pPr marL="538163" indent="-132160">
              <a:defRPr sz="900">
                <a:solidFill>
                  <a:srgbClr val="58595B"/>
                </a:solidFill>
              </a:defRPr>
            </a:lvl4pPr>
            <a:lvl5pPr marL="672704" indent="-134541" defTabSz="704850">
              <a:tabLst/>
              <a:defRPr sz="900">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2"/>
          <p:cNvSpPr>
            <a:spLocks noGrp="1"/>
          </p:cNvSpPr>
          <p:nvPr>
            <p:ph idx="16"/>
          </p:nvPr>
        </p:nvSpPr>
        <p:spPr>
          <a:xfrm>
            <a:off x="3312000" y="3833752"/>
            <a:ext cx="2592000" cy="2232000"/>
          </a:xfrm>
        </p:spPr>
        <p:txBody>
          <a:bodyPr>
            <a:normAutofit/>
          </a:bodyPr>
          <a:lstStyle>
            <a:lvl1pPr marL="134541" indent="-134541">
              <a:defRPr sz="900">
                <a:solidFill>
                  <a:srgbClr val="58595B"/>
                </a:solidFill>
              </a:defRPr>
            </a:lvl1pPr>
            <a:lvl2pPr marL="269081" indent="-125016">
              <a:defRPr sz="900">
                <a:solidFill>
                  <a:srgbClr val="58595B"/>
                </a:solidFill>
              </a:defRPr>
            </a:lvl2pPr>
            <a:lvl3pPr marL="403622" indent="-140494">
              <a:defRPr sz="900">
                <a:solidFill>
                  <a:srgbClr val="58595B"/>
                </a:solidFill>
              </a:defRPr>
            </a:lvl3pPr>
            <a:lvl4pPr marL="538163" indent="-132160">
              <a:defRPr sz="900">
                <a:solidFill>
                  <a:srgbClr val="58595B"/>
                </a:solidFill>
              </a:defRPr>
            </a:lvl4pPr>
            <a:lvl5pPr marL="672704" indent="-134541">
              <a:defRPr sz="900">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2"/>
          <p:cNvSpPr>
            <a:spLocks noGrp="1"/>
          </p:cNvSpPr>
          <p:nvPr>
            <p:ph idx="17"/>
          </p:nvPr>
        </p:nvSpPr>
        <p:spPr>
          <a:xfrm>
            <a:off x="6048000" y="3833752"/>
            <a:ext cx="2592000" cy="2232000"/>
          </a:xfrm>
        </p:spPr>
        <p:txBody>
          <a:bodyPr>
            <a:normAutofit/>
          </a:bodyPr>
          <a:lstStyle>
            <a:lvl1pPr marL="134541" indent="-134541">
              <a:defRPr sz="900">
                <a:solidFill>
                  <a:srgbClr val="58595B"/>
                </a:solidFill>
              </a:defRPr>
            </a:lvl1pPr>
            <a:lvl2pPr marL="269081" indent="-125016">
              <a:defRPr sz="900">
                <a:solidFill>
                  <a:srgbClr val="58595B"/>
                </a:solidFill>
              </a:defRPr>
            </a:lvl2pPr>
            <a:lvl3pPr marL="403622" indent="-140494">
              <a:defRPr sz="900">
                <a:solidFill>
                  <a:srgbClr val="58595B"/>
                </a:solidFill>
              </a:defRPr>
            </a:lvl3pPr>
            <a:lvl4pPr marL="538163" indent="-132160">
              <a:defRPr sz="900">
                <a:solidFill>
                  <a:srgbClr val="58595B"/>
                </a:solidFill>
              </a:defRPr>
            </a:lvl4pPr>
            <a:lvl5pPr marL="672704" indent="-134541">
              <a:defRPr sz="900">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900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BBA6136D-6CB0-410C-B43D-710155FC4ACC}" type="datetime1">
              <a:rPr lang="en-GB" smtClean="0"/>
              <a:t>18/12/2023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r>
              <a:rPr lang="en-GB" dirty="0"/>
              <a:t>Page </a:t>
            </a:r>
            <a:fld id="{C26A69B5-200B-4E8E-9012-4EBB91306B1A}" type="slidenum">
              <a:rPr lang="en-GB" smtClean="0"/>
              <a:pPr/>
              <a:t>‹#›</a:t>
            </a:fld>
            <a:endParaRPr lang="en-GB" dirty="0"/>
          </a:p>
        </p:txBody>
      </p:sp>
      <p:sp>
        <p:nvSpPr>
          <p:cNvPr id="15" name="Content Placeholder 2"/>
          <p:cNvSpPr>
            <a:spLocks noGrp="1"/>
          </p:cNvSpPr>
          <p:nvPr>
            <p:ph idx="1"/>
          </p:nvPr>
        </p:nvSpPr>
        <p:spPr>
          <a:xfrm>
            <a:off x="576000" y="1367999"/>
            <a:ext cx="1908000" cy="2232000"/>
          </a:xfrm>
        </p:spPr>
        <p:txBody>
          <a:bodyPr>
            <a:normAutofit/>
          </a:bodyPr>
          <a:lstStyle>
            <a:lvl1pPr marL="134541" indent="-134541">
              <a:defRPr sz="750"/>
            </a:lvl1pPr>
            <a:lvl2pPr marL="282179" indent="-125016">
              <a:defRPr sz="750"/>
            </a:lvl2pPr>
            <a:lvl3pPr marL="429816" indent="-140494">
              <a:defRPr sz="750"/>
            </a:lvl3pPr>
            <a:lvl4pPr marL="538163" indent="-98822">
              <a:defRPr sz="750"/>
            </a:lvl4pPr>
            <a:lvl5pPr marL="659606" indent="-128588">
              <a:tabLst/>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2"/>
          <p:cNvSpPr>
            <a:spLocks noGrp="1"/>
          </p:cNvSpPr>
          <p:nvPr>
            <p:ph idx="13"/>
          </p:nvPr>
        </p:nvSpPr>
        <p:spPr>
          <a:xfrm>
            <a:off x="2628080" y="1367999"/>
            <a:ext cx="1908000" cy="2232000"/>
          </a:xfrm>
        </p:spPr>
        <p:txBody>
          <a:bodyPr>
            <a:normAutofit/>
          </a:bodyPr>
          <a:lstStyle>
            <a:lvl1pPr marL="134541" indent="-134541">
              <a:defRPr sz="750"/>
            </a:lvl1pPr>
            <a:lvl2pPr marL="282179" indent="-125016">
              <a:defRPr sz="750"/>
            </a:lvl2pPr>
            <a:lvl3pPr marL="429816" indent="-140494">
              <a:defRPr sz="750"/>
            </a:lvl3pPr>
            <a:lvl4pPr marL="538163" indent="-98822">
              <a:defRPr sz="750"/>
            </a:lvl4pPr>
            <a:lvl5pPr marL="659606" indent="-128588">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2"/>
          <p:cNvSpPr>
            <a:spLocks noGrp="1"/>
          </p:cNvSpPr>
          <p:nvPr>
            <p:ph idx="14"/>
          </p:nvPr>
        </p:nvSpPr>
        <p:spPr>
          <a:xfrm>
            <a:off x="4680160" y="1367999"/>
            <a:ext cx="1908000" cy="2232000"/>
          </a:xfrm>
        </p:spPr>
        <p:txBody>
          <a:bodyPr>
            <a:normAutofit/>
          </a:bodyPr>
          <a:lstStyle>
            <a:lvl1pPr marL="134541" indent="-134541">
              <a:defRPr sz="750"/>
            </a:lvl1pPr>
            <a:lvl2pPr marL="282179" indent="-125016">
              <a:defRPr sz="750"/>
            </a:lvl2pPr>
            <a:lvl3pPr marL="429816" indent="-140494">
              <a:defRPr sz="750"/>
            </a:lvl3pPr>
            <a:lvl4pPr marL="538163" indent="-98822">
              <a:defRPr sz="750"/>
            </a:lvl4pPr>
            <a:lvl5pPr marL="659606" indent="-128588">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2"/>
          <p:cNvSpPr>
            <a:spLocks noGrp="1"/>
          </p:cNvSpPr>
          <p:nvPr>
            <p:ph idx="15"/>
          </p:nvPr>
        </p:nvSpPr>
        <p:spPr>
          <a:xfrm>
            <a:off x="6732240" y="1367999"/>
            <a:ext cx="1908000" cy="2232000"/>
          </a:xfrm>
        </p:spPr>
        <p:txBody>
          <a:bodyPr>
            <a:normAutofit/>
          </a:bodyPr>
          <a:lstStyle>
            <a:lvl1pPr marL="134541" indent="-134541">
              <a:defRPr sz="750"/>
            </a:lvl1pPr>
            <a:lvl2pPr marL="282179" indent="-125016">
              <a:defRPr sz="750"/>
            </a:lvl2pPr>
            <a:lvl3pPr marL="429816" indent="-140494">
              <a:defRPr sz="750"/>
            </a:lvl3pPr>
            <a:lvl4pPr marL="538163" indent="-98822">
              <a:defRPr sz="750"/>
            </a:lvl4pPr>
            <a:lvl5pPr marL="659606" indent="-128588">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2"/>
          <p:cNvSpPr>
            <a:spLocks noGrp="1"/>
          </p:cNvSpPr>
          <p:nvPr>
            <p:ph idx="16"/>
          </p:nvPr>
        </p:nvSpPr>
        <p:spPr>
          <a:xfrm>
            <a:off x="576000" y="3833752"/>
            <a:ext cx="1908000" cy="2232000"/>
          </a:xfrm>
        </p:spPr>
        <p:txBody>
          <a:bodyPr>
            <a:normAutofit/>
          </a:bodyPr>
          <a:lstStyle>
            <a:lvl1pPr marL="134541" indent="-134541">
              <a:defRPr sz="750"/>
            </a:lvl1pPr>
            <a:lvl2pPr marL="282179" indent="-125016">
              <a:defRPr sz="750"/>
            </a:lvl2pPr>
            <a:lvl3pPr marL="429816" indent="-140494">
              <a:defRPr sz="750"/>
            </a:lvl3pPr>
            <a:lvl4pPr marL="538163" indent="-98822">
              <a:defRPr sz="750"/>
            </a:lvl4pPr>
            <a:lvl5pPr marL="659606" indent="-128588">
              <a:tabLst/>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2"/>
          <p:cNvSpPr>
            <a:spLocks noGrp="1"/>
          </p:cNvSpPr>
          <p:nvPr>
            <p:ph idx="17"/>
          </p:nvPr>
        </p:nvSpPr>
        <p:spPr>
          <a:xfrm>
            <a:off x="2628080" y="3833752"/>
            <a:ext cx="1908000" cy="2232000"/>
          </a:xfrm>
        </p:spPr>
        <p:txBody>
          <a:bodyPr>
            <a:normAutofit/>
          </a:bodyPr>
          <a:lstStyle>
            <a:lvl1pPr marL="134541" indent="-134541">
              <a:defRPr sz="750"/>
            </a:lvl1pPr>
            <a:lvl2pPr marL="282179" indent="-125016">
              <a:defRPr sz="750"/>
            </a:lvl2pPr>
            <a:lvl3pPr marL="429816" indent="-140494">
              <a:defRPr sz="750"/>
            </a:lvl3pPr>
            <a:lvl4pPr marL="538163" indent="-98822">
              <a:defRPr sz="750"/>
            </a:lvl4pPr>
            <a:lvl5pPr marL="659606" indent="-128588">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2"/>
          <p:cNvSpPr>
            <a:spLocks noGrp="1"/>
          </p:cNvSpPr>
          <p:nvPr>
            <p:ph idx="18"/>
          </p:nvPr>
        </p:nvSpPr>
        <p:spPr>
          <a:xfrm>
            <a:off x="4680160" y="3833752"/>
            <a:ext cx="1908000" cy="2232000"/>
          </a:xfrm>
        </p:spPr>
        <p:txBody>
          <a:bodyPr>
            <a:normAutofit/>
          </a:bodyPr>
          <a:lstStyle>
            <a:lvl1pPr marL="134541" indent="-134541">
              <a:defRPr sz="750"/>
            </a:lvl1pPr>
            <a:lvl2pPr marL="282179" indent="-125016">
              <a:defRPr sz="750"/>
            </a:lvl2pPr>
            <a:lvl3pPr marL="429816" indent="-140494">
              <a:defRPr sz="750"/>
            </a:lvl3pPr>
            <a:lvl4pPr marL="538163" indent="-98822">
              <a:defRPr sz="750"/>
            </a:lvl4pPr>
            <a:lvl5pPr marL="659606" indent="-128588">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2"/>
          <p:cNvSpPr>
            <a:spLocks noGrp="1"/>
          </p:cNvSpPr>
          <p:nvPr>
            <p:ph idx="19"/>
          </p:nvPr>
        </p:nvSpPr>
        <p:spPr>
          <a:xfrm>
            <a:off x="6732240" y="3833752"/>
            <a:ext cx="1908000" cy="2232000"/>
          </a:xfrm>
        </p:spPr>
        <p:txBody>
          <a:bodyPr>
            <a:normAutofit/>
          </a:bodyPr>
          <a:lstStyle>
            <a:lvl1pPr marL="134541" indent="-134541">
              <a:defRPr sz="750"/>
            </a:lvl1pPr>
            <a:lvl2pPr marL="282179" indent="-125016">
              <a:defRPr sz="750"/>
            </a:lvl2pPr>
            <a:lvl3pPr marL="429816" indent="-140494">
              <a:defRPr sz="750"/>
            </a:lvl3pPr>
            <a:lvl4pPr marL="538163" indent="-98822">
              <a:defRPr sz="750"/>
            </a:lvl4pPr>
            <a:lvl5pPr marL="659606" indent="-128588">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88763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members">
    <p:spTree>
      <p:nvGrpSpPr>
        <p:cNvPr id="1" name=""/>
        <p:cNvGrpSpPr/>
        <p:nvPr/>
      </p:nvGrpSpPr>
      <p:grpSpPr>
        <a:xfrm>
          <a:off x="0" y="0"/>
          <a:ext cx="0" cy="0"/>
          <a:chOff x="0" y="0"/>
          <a:chExt cx="0" cy="0"/>
        </a:xfrm>
      </p:grpSpPr>
      <p:sp>
        <p:nvSpPr>
          <p:cNvPr id="7" name="Picture Placeholder 6"/>
          <p:cNvSpPr>
            <a:spLocks noGrp="1"/>
          </p:cNvSpPr>
          <p:nvPr>
            <p:ph type="pic" sz="quarter" idx="20"/>
          </p:nvPr>
        </p:nvSpPr>
        <p:spPr>
          <a:xfrm>
            <a:off x="576000" y="1368000"/>
            <a:ext cx="1908000" cy="1080000"/>
          </a:xfrm>
        </p:spPr>
        <p:txBody>
          <a:bodyPr anchor="ctr" anchorCtr="0">
            <a:noAutofit/>
          </a:bodyPr>
          <a:lstStyle>
            <a:lvl1pPr marL="0" indent="0" algn="ctr">
              <a:buNone/>
              <a:defRPr sz="1200"/>
            </a:lvl1pPr>
          </a:lstStyle>
          <a:p>
            <a:endParaRPr lang="en-GB" dirty="0"/>
          </a:p>
        </p:txBody>
      </p:sp>
      <p:sp>
        <p:nvSpPr>
          <p:cNvPr id="24" name="Picture Placeholder 6"/>
          <p:cNvSpPr>
            <a:spLocks noGrp="1"/>
          </p:cNvSpPr>
          <p:nvPr>
            <p:ph type="pic" sz="quarter" idx="22"/>
          </p:nvPr>
        </p:nvSpPr>
        <p:spPr>
          <a:xfrm>
            <a:off x="6732000" y="1368000"/>
            <a:ext cx="1908000" cy="1080000"/>
          </a:xfrm>
        </p:spPr>
        <p:txBody>
          <a:bodyPr anchor="ctr" anchorCtr="0">
            <a:noAutofit/>
          </a:bodyPr>
          <a:lstStyle>
            <a:lvl1pPr marL="0" indent="0" algn="ctr">
              <a:buNone/>
              <a:defRPr sz="1200"/>
            </a:lvl1pPr>
          </a:lstStyle>
          <a:p>
            <a:endParaRPr lang="en-GB" dirty="0"/>
          </a:p>
        </p:txBody>
      </p:sp>
      <p:sp>
        <p:nvSpPr>
          <p:cNvPr id="26" name="Picture Placeholder 6"/>
          <p:cNvSpPr>
            <a:spLocks noGrp="1"/>
          </p:cNvSpPr>
          <p:nvPr>
            <p:ph type="pic" sz="quarter" idx="24"/>
          </p:nvPr>
        </p:nvSpPr>
        <p:spPr>
          <a:xfrm>
            <a:off x="4680000" y="1368000"/>
            <a:ext cx="1908000" cy="1080000"/>
          </a:xfrm>
        </p:spPr>
        <p:txBody>
          <a:bodyPr anchor="ctr" anchorCtr="0">
            <a:noAutofit/>
          </a:bodyPr>
          <a:lstStyle>
            <a:lvl1pPr marL="0" indent="0" algn="ctr">
              <a:buNone/>
              <a:defRPr sz="1200"/>
            </a:lvl1pPr>
          </a:lstStyle>
          <a:p>
            <a:endParaRPr lang="en-GB" dirty="0"/>
          </a:p>
        </p:txBody>
      </p:sp>
      <p:sp>
        <p:nvSpPr>
          <p:cNvPr id="28" name="Picture Placeholder 6"/>
          <p:cNvSpPr>
            <a:spLocks noGrp="1"/>
          </p:cNvSpPr>
          <p:nvPr>
            <p:ph type="pic" sz="quarter" idx="26"/>
          </p:nvPr>
        </p:nvSpPr>
        <p:spPr>
          <a:xfrm>
            <a:off x="2628000" y="1368000"/>
            <a:ext cx="1908000" cy="1080000"/>
          </a:xfrm>
        </p:spPr>
        <p:txBody>
          <a:bodyPr anchor="ctr" anchorCtr="0">
            <a:noAutofit/>
          </a:bodyPr>
          <a:lstStyle>
            <a:lvl1pPr marL="0" indent="0" algn="ctr">
              <a:buNone/>
              <a:defRPr sz="1200"/>
            </a:lvl1pPr>
          </a:lstStyle>
          <a:p>
            <a:endParaRPr lang="en-GB" dirty="0"/>
          </a:p>
        </p:txBody>
      </p:sp>
      <p:sp>
        <p:nvSpPr>
          <p:cNvPr id="30" name="Picture Placeholder 6"/>
          <p:cNvSpPr>
            <a:spLocks noGrp="1"/>
          </p:cNvSpPr>
          <p:nvPr>
            <p:ph type="pic" sz="quarter" idx="28"/>
          </p:nvPr>
        </p:nvSpPr>
        <p:spPr>
          <a:xfrm>
            <a:off x="576000" y="3841342"/>
            <a:ext cx="1908000" cy="1080000"/>
          </a:xfrm>
        </p:spPr>
        <p:txBody>
          <a:bodyPr anchor="ctr" anchorCtr="0">
            <a:noAutofit/>
          </a:bodyPr>
          <a:lstStyle>
            <a:lvl1pPr marL="0" indent="0" algn="ctr">
              <a:buNone/>
              <a:defRPr sz="1200"/>
            </a:lvl1pPr>
          </a:lstStyle>
          <a:p>
            <a:endParaRPr lang="en-GB" dirty="0"/>
          </a:p>
        </p:txBody>
      </p:sp>
      <p:sp>
        <p:nvSpPr>
          <p:cNvPr id="32" name="Picture Placeholder 6"/>
          <p:cNvSpPr>
            <a:spLocks noGrp="1"/>
          </p:cNvSpPr>
          <p:nvPr>
            <p:ph type="pic" sz="quarter" idx="30"/>
          </p:nvPr>
        </p:nvSpPr>
        <p:spPr>
          <a:xfrm>
            <a:off x="2628000" y="3841342"/>
            <a:ext cx="1908000" cy="1080000"/>
          </a:xfrm>
        </p:spPr>
        <p:txBody>
          <a:bodyPr anchor="ctr" anchorCtr="0">
            <a:noAutofit/>
          </a:bodyPr>
          <a:lstStyle>
            <a:lvl1pPr marL="0" indent="0" algn="ctr">
              <a:buNone/>
              <a:defRPr sz="1200"/>
            </a:lvl1pPr>
          </a:lstStyle>
          <a:p>
            <a:endParaRPr lang="en-GB" dirty="0"/>
          </a:p>
        </p:txBody>
      </p:sp>
      <p:sp>
        <p:nvSpPr>
          <p:cNvPr id="34" name="Picture Placeholder 6"/>
          <p:cNvSpPr>
            <a:spLocks noGrp="1"/>
          </p:cNvSpPr>
          <p:nvPr>
            <p:ph type="pic" sz="quarter" idx="32"/>
          </p:nvPr>
        </p:nvSpPr>
        <p:spPr>
          <a:xfrm>
            <a:off x="4680000" y="3841342"/>
            <a:ext cx="1908000" cy="1080000"/>
          </a:xfrm>
        </p:spPr>
        <p:txBody>
          <a:bodyPr anchor="ctr" anchorCtr="0">
            <a:noAutofit/>
          </a:bodyPr>
          <a:lstStyle>
            <a:lvl1pPr marL="0" indent="0" algn="ctr">
              <a:buNone/>
              <a:defRPr sz="1200"/>
            </a:lvl1pPr>
          </a:lstStyle>
          <a:p>
            <a:endParaRPr lang="en-GB" dirty="0"/>
          </a:p>
        </p:txBody>
      </p:sp>
      <p:sp>
        <p:nvSpPr>
          <p:cNvPr id="36" name="Picture Placeholder 6"/>
          <p:cNvSpPr>
            <a:spLocks noGrp="1"/>
          </p:cNvSpPr>
          <p:nvPr>
            <p:ph type="pic" sz="quarter" idx="34"/>
          </p:nvPr>
        </p:nvSpPr>
        <p:spPr>
          <a:xfrm>
            <a:off x="6732000" y="3841342"/>
            <a:ext cx="1908000" cy="1080000"/>
          </a:xfrm>
        </p:spPr>
        <p:txBody>
          <a:bodyPr anchor="ctr" anchorCtr="0">
            <a:noAutofit/>
          </a:bodyPr>
          <a:lstStyle>
            <a:lvl1pPr marL="0" indent="0" algn="ctr">
              <a:buNone/>
              <a:defRPr sz="1200"/>
            </a:lvl1pPr>
          </a:lstStyle>
          <a:p>
            <a:endParaRPr lang="en-GB" dirty="0"/>
          </a:p>
        </p:txBody>
      </p:sp>
      <p:sp>
        <p:nvSpPr>
          <p:cNvPr id="2" name="Title 1"/>
          <p:cNvSpPr>
            <a:spLocks noGrp="1"/>
          </p:cNvSpPr>
          <p:nvPr>
            <p:ph type="title"/>
          </p:nvPr>
        </p:nvSpPr>
        <p:spPr>
          <a:xfrm>
            <a:off x="576000" y="452970"/>
            <a:ext cx="8064000" cy="432000"/>
          </a:xfrm>
        </p:spPr>
        <p:txBody>
          <a:body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00CEB9D4-33AB-4373-A7D0-0BF679FE356D}" type="datetime1">
              <a:rPr lang="en-GB" smtClean="0"/>
              <a:t>18/12/2023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r>
              <a:rPr lang="en-GB" dirty="0"/>
              <a:t>Page </a:t>
            </a:r>
            <a:fld id="{C26A69B5-200B-4E8E-9012-4EBB91306B1A}" type="slidenum">
              <a:rPr lang="en-GB" smtClean="0"/>
              <a:pPr/>
              <a:t>‹#›</a:t>
            </a:fld>
            <a:endParaRPr lang="en-GB" dirty="0"/>
          </a:p>
        </p:txBody>
      </p:sp>
      <p:sp>
        <p:nvSpPr>
          <p:cNvPr id="15" name="Content Placeholder 2"/>
          <p:cNvSpPr>
            <a:spLocks noGrp="1"/>
          </p:cNvSpPr>
          <p:nvPr>
            <p:ph idx="1"/>
          </p:nvPr>
        </p:nvSpPr>
        <p:spPr>
          <a:xfrm>
            <a:off x="576000" y="2673419"/>
            <a:ext cx="1908000" cy="900000"/>
          </a:xfrm>
        </p:spPr>
        <p:txBody>
          <a:bodyPr>
            <a:noAutofit/>
          </a:bodyPr>
          <a:lstStyle>
            <a:lvl1pPr marL="134541" indent="-134541">
              <a:spcBef>
                <a:spcPts val="0"/>
              </a:spcBef>
              <a:defRPr sz="750">
                <a:solidFill>
                  <a:srgbClr val="58595B"/>
                </a:solidFill>
              </a:defRPr>
            </a:lvl1pPr>
            <a:lvl2pPr marL="282179" indent="-125016">
              <a:spcBef>
                <a:spcPts val="0"/>
              </a:spcBef>
              <a:defRPr sz="750">
                <a:solidFill>
                  <a:srgbClr val="58595B"/>
                </a:solidFill>
              </a:defRPr>
            </a:lvl2pPr>
            <a:lvl3pPr marL="429816" indent="-140494">
              <a:spcBef>
                <a:spcPts val="0"/>
              </a:spcBef>
              <a:defRPr sz="750">
                <a:solidFill>
                  <a:srgbClr val="58595B"/>
                </a:solidFill>
              </a:defRPr>
            </a:lvl3pPr>
            <a:lvl4pPr marL="538163" indent="-98822">
              <a:spcBef>
                <a:spcPts val="0"/>
              </a:spcBef>
              <a:defRPr sz="750">
                <a:solidFill>
                  <a:srgbClr val="58595B"/>
                </a:solidFill>
              </a:defRPr>
            </a:lvl4pPr>
            <a:lvl5pPr marL="659606" indent="-128588">
              <a:tabLst/>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Content Placeholder 2"/>
          <p:cNvSpPr>
            <a:spLocks noGrp="1"/>
          </p:cNvSpPr>
          <p:nvPr>
            <p:ph idx="13"/>
          </p:nvPr>
        </p:nvSpPr>
        <p:spPr>
          <a:xfrm>
            <a:off x="2628000" y="2673419"/>
            <a:ext cx="1908000" cy="900000"/>
          </a:xfrm>
        </p:spPr>
        <p:txBody>
          <a:bodyPr>
            <a:noAutofit/>
          </a:bodyPr>
          <a:lstStyle>
            <a:lvl1pPr marL="134541" indent="-134541">
              <a:spcBef>
                <a:spcPts val="0"/>
              </a:spcBef>
              <a:defRPr sz="750">
                <a:solidFill>
                  <a:srgbClr val="58595B"/>
                </a:solidFill>
              </a:defRPr>
            </a:lvl1pPr>
            <a:lvl2pPr marL="282179" indent="-125016" algn="l" defTabSz="685800" rtl="0" eaLnBrk="1" latinLnBrk="0" hangingPunct="1">
              <a:lnSpc>
                <a:spcPct val="90000"/>
              </a:lnSpc>
              <a:spcBef>
                <a:spcPts val="0"/>
              </a:spcBef>
              <a:buFont typeface="Arial" pitchFamily="34" charset="0"/>
              <a:defRPr lang="en-US" sz="750" kern="1200" dirty="0" smtClean="0">
                <a:solidFill>
                  <a:srgbClr val="58595B"/>
                </a:solidFill>
                <a:latin typeface="+mn-lt"/>
                <a:ea typeface="+mn-ea"/>
                <a:cs typeface="+mn-cs"/>
              </a:defRPr>
            </a:lvl2pPr>
            <a:lvl3pPr marL="429816" indent="-140494" algn="l" defTabSz="685800" rtl="0" eaLnBrk="1" latinLnBrk="0" hangingPunct="1">
              <a:lnSpc>
                <a:spcPct val="90000"/>
              </a:lnSpc>
              <a:spcBef>
                <a:spcPts val="0"/>
              </a:spcBef>
              <a:buFont typeface="Arial" pitchFamily="34" charset="0"/>
              <a:defRPr lang="en-US" sz="750" kern="1200" dirty="0" smtClean="0">
                <a:solidFill>
                  <a:srgbClr val="58595B"/>
                </a:solidFill>
                <a:latin typeface="+mn-lt"/>
                <a:ea typeface="+mn-ea"/>
                <a:cs typeface="+mn-cs"/>
              </a:defRPr>
            </a:lvl3pPr>
            <a:lvl4pPr marL="538163" indent="-98822" algn="l" defTabSz="685800" rtl="0" eaLnBrk="1" latinLnBrk="0" hangingPunct="1">
              <a:lnSpc>
                <a:spcPct val="90000"/>
              </a:lnSpc>
              <a:spcBef>
                <a:spcPts val="0"/>
              </a:spcBef>
              <a:buFont typeface="Arial" pitchFamily="34" charset="0"/>
              <a:defRPr lang="en-US" sz="750" kern="1200" dirty="0" smtClean="0">
                <a:solidFill>
                  <a:srgbClr val="58595B"/>
                </a:solidFill>
                <a:latin typeface="+mn-lt"/>
                <a:ea typeface="+mn-ea"/>
                <a:cs typeface="+mn-cs"/>
              </a:defRPr>
            </a:lvl4pPr>
            <a:lvl5pPr marL="659606" indent="-128588" algn="l" defTabSz="685800" rtl="0" eaLnBrk="1" latinLnBrk="0" hangingPunct="1">
              <a:lnSpc>
                <a:spcPct val="90000"/>
              </a:lnSpc>
              <a:spcBef>
                <a:spcPts val="0"/>
              </a:spcBef>
              <a:buFont typeface="Arial" pitchFamily="34" charset="0"/>
              <a:defRPr lang="en-GB" sz="750" kern="1200" dirty="0">
                <a:solidFill>
                  <a:srgbClr val="58595B"/>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2"/>
          <p:cNvSpPr>
            <a:spLocks noGrp="1"/>
          </p:cNvSpPr>
          <p:nvPr>
            <p:ph idx="14"/>
          </p:nvPr>
        </p:nvSpPr>
        <p:spPr>
          <a:xfrm>
            <a:off x="4680000" y="2673419"/>
            <a:ext cx="1908000" cy="900000"/>
          </a:xfrm>
        </p:spPr>
        <p:txBody>
          <a:bodyPr>
            <a:noAutofit/>
          </a:bodyPr>
          <a:lstStyle>
            <a:lvl1pPr marL="134541" indent="-134541">
              <a:spcBef>
                <a:spcPts val="0"/>
              </a:spcBef>
              <a:defRPr sz="750">
                <a:solidFill>
                  <a:srgbClr val="58595B"/>
                </a:solidFill>
              </a:defRPr>
            </a:lvl1pPr>
            <a:lvl2pPr marL="282179" indent="-125016" algn="l" defTabSz="685800" rtl="0" eaLnBrk="1" latinLnBrk="0" hangingPunct="1">
              <a:lnSpc>
                <a:spcPct val="90000"/>
              </a:lnSpc>
              <a:spcBef>
                <a:spcPts val="0"/>
              </a:spcBef>
              <a:buFont typeface="Arial" pitchFamily="34" charset="0"/>
              <a:defRPr lang="en-US" sz="750" kern="1200" dirty="0" smtClean="0">
                <a:solidFill>
                  <a:srgbClr val="58595B"/>
                </a:solidFill>
                <a:latin typeface="+mn-lt"/>
                <a:ea typeface="+mn-ea"/>
                <a:cs typeface="+mn-cs"/>
              </a:defRPr>
            </a:lvl2pPr>
            <a:lvl3pPr marL="429816" indent="-140494" algn="l" defTabSz="685800" rtl="0" eaLnBrk="1" latinLnBrk="0" hangingPunct="1">
              <a:lnSpc>
                <a:spcPct val="90000"/>
              </a:lnSpc>
              <a:spcBef>
                <a:spcPts val="0"/>
              </a:spcBef>
              <a:buFont typeface="Arial" pitchFamily="34" charset="0"/>
              <a:defRPr lang="en-US" sz="750" kern="1200" dirty="0" smtClean="0">
                <a:solidFill>
                  <a:srgbClr val="58595B"/>
                </a:solidFill>
                <a:latin typeface="+mn-lt"/>
                <a:ea typeface="+mn-ea"/>
                <a:cs typeface="+mn-cs"/>
              </a:defRPr>
            </a:lvl3pPr>
            <a:lvl4pPr marL="538163" indent="-98822" algn="l" defTabSz="685800" rtl="0" eaLnBrk="1" latinLnBrk="0" hangingPunct="1">
              <a:lnSpc>
                <a:spcPct val="90000"/>
              </a:lnSpc>
              <a:spcBef>
                <a:spcPts val="0"/>
              </a:spcBef>
              <a:buFont typeface="Arial" pitchFamily="34" charset="0"/>
              <a:defRPr lang="en-US" sz="750" kern="1200" dirty="0" smtClean="0">
                <a:solidFill>
                  <a:srgbClr val="58595B"/>
                </a:solidFill>
                <a:latin typeface="+mn-lt"/>
                <a:ea typeface="+mn-ea"/>
                <a:cs typeface="+mn-cs"/>
              </a:defRPr>
            </a:lvl4pPr>
            <a:lvl5pPr marL="659606" indent="-128588" algn="l" defTabSz="685800" rtl="0" eaLnBrk="1" latinLnBrk="0" hangingPunct="1">
              <a:lnSpc>
                <a:spcPct val="90000"/>
              </a:lnSpc>
              <a:spcBef>
                <a:spcPts val="0"/>
              </a:spcBef>
              <a:buFont typeface="Arial" pitchFamily="34" charset="0"/>
              <a:defRPr lang="en-GB" sz="750" kern="1200" dirty="0">
                <a:solidFill>
                  <a:srgbClr val="58595B"/>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2"/>
          <p:cNvSpPr>
            <a:spLocks noGrp="1"/>
          </p:cNvSpPr>
          <p:nvPr>
            <p:ph idx="15"/>
          </p:nvPr>
        </p:nvSpPr>
        <p:spPr>
          <a:xfrm>
            <a:off x="6732000" y="2673419"/>
            <a:ext cx="1908000" cy="900000"/>
          </a:xfrm>
        </p:spPr>
        <p:txBody>
          <a:bodyPr>
            <a:noAutofit/>
          </a:bodyPr>
          <a:lstStyle>
            <a:lvl1pPr marL="134541" indent="-134541" algn="l" defTabSz="685800" rtl="0" eaLnBrk="1" latinLnBrk="0" hangingPunct="1">
              <a:lnSpc>
                <a:spcPct val="90000"/>
              </a:lnSpc>
              <a:spcBef>
                <a:spcPts val="0"/>
              </a:spcBef>
              <a:buFont typeface="Arial" pitchFamily="34" charset="0"/>
              <a:defRPr lang="en-US" sz="750" kern="1200" dirty="0" smtClean="0">
                <a:solidFill>
                  <a:srgbClr val="58595B"/>
                </a:solidFill>
                <a:latin typeface="+mn-lt"/>
                <a:ea typeface="+mn-ea"/>
                <a:cs typeface="+mn-cs"/>
              </a:defRPr>
            </a:lvl1pPr>
            <a:lvl2pPr marL="282179" indent="-125016" algn="l" defTabSz="685800" rtl="0" eaLnBrk="1" latinLnBrk="0" hangingPunct="1">
              <a:lnSpc>
                <a:spcPct val="90000"/>
              </a:lnSpc>
              <a:spcBef>
                <a:spcPts val="0"/>
              </a:spcBef>
              <a:buFont typeface="Arial" pitchFamily="34" charset="0"/>
              <a:defRPr lang="en-US" sz="750" kern="1200" dirty="0" smtClean="0">
                <a:solidFill>
                  <a:srgbClr val="58595B"/>
                </a:solidFill>
                <a:latin typeface="+mn-lt"/>
                <a:ea typeface="+mn-ea"/>
                <a:cs typeface="+mn-cs"/>
              </a:defRPr>
            </a:lvl2pPr>
            <a:lvl3pPr marL="429816" indent="-140494" algn="l" defTabSz="685800" rtl="0" eaLnBrk="1" latinLnBrk="0" hangingPunct="1">
              <a:lnSpc>
                <a:spcPct val="90000"/>
              </a:lnSpc>
              <a:spcBef>
                <a:spcPts val="0"/>
              </a:spcBef>
              <a:buFont typeface="Arial" pitchFamily="34" charset="0"/>
              <a:defRPr lang="en-US" sz="750" kern="1200" dirty="0" smtClean="0">
                <a:solidFill>
                  <a:srgbClr val="58595B"/>
                </a:solidFill>
                <a:latin typeface="+mn-lt"/>
                <a:ea typeface="+mn-ea"/>
                <a:cs typeface="+mn-cs"/>
              </a:defRPr>
            </a:lvl3pPr>
            <a:lvl4pPr marL="538163" indent="-98822" algn="l" defTabSz="685800" rtl="0" eaLnBrk="1" latinLnBrk="0" hangingPunct="1">
              <a:lnSpc>
                <a:spcPct val="90000"/>
              </a:lnSpc>
              <a:spcBef>
                <a:spcPts val="0"/>
              </a:spcBef>
              <a:buFont typeface="Arial" pitchFamily="34" charset="0"/>
              <a:defRPr lang="en-US" sz="750" kern="1200" dirty="0" smtClean="0">
                <a:solidFill>
                  <a:srgbClr val="58595B"/>
                </a:solidFill>
                <a:latin typeface="+mn-lt"/>
                <a:ea typeface="+mn-ea"/>
                <a:cs typeface="+mn-cs"/>
              </a:defRPr>
            </a:lvl4pPr>
            <a:lvl5pPr marL="659606" indent="-128588" algn="l" defTabSz="685800" rtl="0" eaLnBrk="1" latinLnBrk="0" hangingPunct="1">
              <a:lnSpc>
                <a:spcPct val="90000"/>
              </a:lnSpc>
              <a:spcBef>
                <a:spcPts val="0"/>
              </a:spcBef>
              <a:buFont typeface="Arial" pitchFamily="34" charset="0"/>
              <a:defRPr lang="en-GB" sz="750" kern="1200" dirty="0">
                <a:solidFill>
                  <a:srgbClr val="58595B"/>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2"/>
          <p:cNvSpPr>
            <a:spLocks noGrp="1"/>
          </p:cNvSpPr>
          <p:nvPr>
            <p:ph idx="16"/>
          </p:nvPr>
        </p:nvSpPr>
        <p:spPr>
          <a:xfrm>
            <a:off x="576000" y="5143640"/>
            <a:ext cx="1908000" cy="900000"/>
          </a:xfrm>
        </p:spPr>
        <p:txBody>
          <a:bodyPr>
            <a:noAutofit/>
          </a:bodyPr>
          <a:lstStyle>
            <a:lvl1pPr marL="134541" indent="-134541">
              <a:spcBef>
                <a:spcPts val="0"/>
              </a:spcBef>
              <a:defRPr sz="750">
                <a:solidFill>
                  <a:srgbClr val="58595B"/>
                </a:solidFill>
              </a:defRPr>
            </a:lvl1pPr>
            <a:lvl2pPr marL="282179" indent="-125016" algn="l" defTabSz="685800" rtl="0" eaLnBrk="1" latinLnBrk="0" hangingPunct="1">
              <a:lnSpc>
                <a:spcPct val="90000"/>
              </a:lnSpc>
              <a:spcBef>
                <a:spcPts val="0"/>
              </a:spcBef>
              <a:buFont typeface="Arial" pitchFamily="34" charset="0"/>
              <a:defRPr lang="en-US" sz="750" kern="1200" dirty="0" smtClean="0">
                <a:solidFill>
                  <a:srgbClr val="58595B"/>
                </a:solidFill>
                <a:latin typeface="+mn-lt"/>
                <a:ea typeface="+mn-ea"/>
                <a:cs typeface="+mn-cs"/>
              </a:defRPr>
            </a:lvl2pPr>
            <a:lvl3pPr marL="429816" indent="-140494" algn="l" defTabSz="685800" rtl="0" eaLnBrk="1" latinLnBrk="0" hangingPunct="1">
              <a:lnSpc>
                <a:spcPct val="90000"/>
              </a:lnSpc>
              <a:spcBef>
                <a:spcPts val="0"/>
              </a:spcBef>
              <a:buFont typeface="Arial" pitchFamily="34" charset="0"/>
              <a:defRPr lang="en-US" sz="750" kern="1200" dirty="0" smtClean="0">
                <a:solidFill>
                  <a:srgbClr val="58595B"/>
                </a:solidFill>
                <a:latin typeface="+mn-lt"/>
                <a:ea typeface="+mn-ea"/>
                <a:cs typeface="+mn-cs"/>
              </a:defRPr>
            </a:lvl3pPr>
            <a:lvl4pPr marL="538163" indent="-98822" algn="l" defTabSz="685800" rtl="0" eaLnBrk="1" latinLnBrk="0" hangingPunct="1">
              <a:lnSpc>
                <a:spcPct val="90000"/>
              </a:lnSpc>
              <a:spcBef>
                <a:spcPts val="0"/>
              </a:spcBef>
              <a:buFont typeface="Arial" pitchFamily="34" charset="0"/>
              <a:defRPr lang="en-US" sz="750" kern="1200" dirty="0" smtClean="0">
                <a:solidFill>
                  <a:srgbClr val="58595B"/>
                </a:solidFill>
                <a:latin typeface="+mn-lt"/>
                <a:ea typeface="+mn-ea"/>
                <a:cs typeface="+mn-cs"/>
              </a:defRPr>
            </a:lvl4pPr>
            <a:lvl5pPr marL="659606" indent="-128588" algn="l" defTabSz="685800" rtl="0" eaLnBrk="1" latinLnBrk="0" hangingPunct="1">
              <a:lnSpc>
                <a:spcPct val="90000"/>
              </a:lnSpc>
              <a:spcBef>
                <a:spcPts val="0"/>
              </a:spcBef>
              <a:buFont typeface="Arial" pitchFamily="34" charset="0"/>
              <a:tabLst/>
              <a:defRPr lang="en-GB" sz="750" kern="1200" dirty="0">
                <a:solidFill>
                  <a:srgbClr val="58595B"/>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2"/>
          <p:cNvSpPr>
            <a:spLocks noGrp="1"/>
          </p:cNvSpPr>
          <p:nvPr>
            <p:ph idx="17"/>
          </p:nvPr>
        </p:nvSpPr>
        <p:spPr>
          <a:xfrm>
            <a:off x="2628000" y="5143640"/>
            <a:ext cx="1908000" cy="900000"/>
          </a:xfrm>
        </p:spPr>
        <p:txBody>
          <a:bodyPr>
            <a:noAutofit/>
          </a:bodyPr>
          <a:lstStyle>
            <a:lvl1pPr marL="134541" indent="-134541" algn="l" defTabSz="685800" rtl="0" eaLnBrk="1" latinLnBrk="0" hangingPunct="1">
              <a:lnSpc>
                <a:spcPct val="90000"/>
              </a:lnSpc>
              <a:spcBef>
                <a:spcPts val="0"/>
              </a:spcBef>
              <a:buFont typeface="Arial" pitchFamily="34" charset="0"/>
              <a:defRPr lang="en-US" sz="750" kern="1200" dirty="0" smtClean="0">
                <a:solidFill>
                  <a:srgbClr val="58595B"/>
                </a:solidFill>
                <a:latin typeface="+mn-lt"/>
                <a:ea typeface="+mn-ea"/>
                <a:cs typeface="+mn-cs"/>
              </a:defRPr>
            </a:lvl1pPr>
            <a:lvl2pPr marL="282179" indent="-125016" algn="l" defTabSz="685800" rtl="0" eaLnBrk="1" latinLnBrk="0" hangingPunct="1">
              <a:lnSpc>
                <a:spcPct val="90000"/>
              </a:lnSpc>
              <a:spcBef>
                <a:spcPts val="0"/>
              </a:spcBef>
              <a:buFont typeface="Arial" pitchFamily="34" charset="0"/>
              <a:defRPr lang="en-US" sz="750" kern="1200" dirty="0" smtClean="0">
                <a:solidFill>
                  <a:srgbClr val="58595B"/>
                </a:solidFill>
                <a:latin typeface="+mn-lt"/>
                <a:ea typeface="+mn-ea"/>
                <a:cs typeface="+mn-cs"/>
              </a:defRPr>
            </a:lvl2pPr>
            <a:lvl3pPr marL="429816" indent="-140494" algn="l" defTabSz="685800" rtl="0" eaLnBrk="1" latinLnBrk="0" hangingPunct="1">
              <a:lnSpc>
                <a:spcPct val="90000"/>
              </a:lnSpc>
              <a:spcBef>
                <a:spcPts val="0"/>
              </a:spcBef>
              <a:buFont typeface="Arial" pitchFamily="34" charset="0"/>
              <a:defRPr lang="en-US" sz="750" kern="1200" dirty="0" smtClean="0">
                <a:solidFill>
                  <a:srgbClr val="58595B"/>
                </a:solidFill>
                <a:latin typeface="+mn-lt"/>
                <a:ea typeface="+mn-ea"/>
                <a:cs typeface="+mn-cs"/>
              </a:defRPr>
            </a:lvl3pPr>
            <a:lvl4pPr marL="538163" indent="-98822" algn="l" defTabSz="685800" rtl="0" eaLnBrk="1" latinLnBrk="0" hangingPunct="1">
              <a:lnSpc>
                <a:spcPct val="90000"/>
              </a:lnSpc>
              <a:spcBef>
                <a:spcPts val="0"/>
              </a:spcBef>
              <a:buFont typeface="Arial" pitchFamily="34" charset="0"/>
              <a:defRPr lang="en-US" sz="750" kern="1200" dirty="0" smtClean="0">
                <a:solidFill>
                  <a:srgbClr val="58595B"/>
                </a:solidFill>
                <a:latin typeface="+mn-lt"/>
                <a:ea typeface="+mn-ea"/>
                <a:cs typeface="+mn-cs"/>
              </a:defRPr>
            </a:lvl4pPr>
            <a:lvl5pPr marL="659606" indent="-128588" algn="l" defTabSz="685800" rtl="0" eaLnBrk="1" latinLnBrk="0" hangingPunct="1">
              <a:lnSpc>
                <a:spcPct val="90000"/>
              </a:lnSpc>
              <a:spcBef>
                <a:spcPts val="0"/>
              </a:spcBef>
              <a:buFont typeface="Arial" pitchFamily="34" charset="0"/>
              <a:defRPr lang="en-GB" sz="750" kern="1200" dirty="0">
                <a:solidFill>
                  <a:srgbClr val="58595B"/>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2"/>
          <p:cNvSpPr>
            <a:spLocks noGrp="1"/>
          </p:cNvSpPr>
          <p:nvPr>
            <p:ph idx="18"/>
          </p:nvPr>
        </p:nvSpPr>
        <p:spPr>
          <a:xfrm>
            <a:off x="4680000" y="5143640"/>
            <a:ext cx="1908000" cy="900000"/>
          </a:xfrm>
        </p:spPr>
        <p:txBody>
          <a:bodyPr>
            <a:noAutofit/>
          </a:bodyPr>
          <a:lstStyle>
            <a:lvl1pPr marL="134541" indent="-134541" algn="l" defTabSz="685800" rtl="0" eaLnBrk="1" latinLnBrk="0" hangingPunct="1">
              <a:lnSpc>
                <a:spcPct val="90000"/>
              </a:lnSpc>
              <a:spcBef>
                <a:spcPts val="0"/>
              </a:spcBef>
              <a:buFont typeface="Arial" pitchFamily="34" charset="0"/>
              <a:defRPr lang="en-US" sz="750" kern="1200" dirty="0" smtClean="0">
                <a:solidFill>
                  <a:srgbClr val="58595B"/>
                </a:solidFill>
                <a:latin typeface="+mn-lt"/>
                <a:ea typeface="+mn-ea"/>
                <a:cs typeface="+mn-cs"/>
              </a:defRPr>
            </a:lvl1pPr>
            <a:lvl2pPr marL="282179" indent="-125016" algn="l" defTabSz="685800" rtl="0" eaLnBrk="1" latinLnBrk="0" hangingPunct="1">
              <a:lnSpc>
                <a:spcPct val="90000"/>
              </a:lnSpc>
              <a:spcBef>
                <a:spcPts val="0"/>
              </a:spcBef>
              <a:buFont typeface="Arial" pitchFamily="34" charset="0"/>
              <a:defRPr lang="en-US" sz="750" kern="1200" dirty="0" smtClean="0">
                <a:solidFill>
                  <a:srgbClr val="58595B"/>
                </a:solidFill>
                <a:latin typeface="+mn-lt"/>
                <a:ea typeface="+mn-ea"/>
                <a:cs typeface="+mn-cs"/>
              </a:defRPr>
            </a:lvl2pPr>
            <a:lvl3pPr marL="429816" indent="-140494" algn="l" defTabSz="685800" rtl="0" eaLnBrk="1" latinLnBrk="0" hangingPunct="1">
              <a:lnSpc>
                <a:spcPct val="90000"/>
              </a:lnSpc>
              <a:spcBef>
                <a:spcPts val="0"/>
              </a:spcBef>
              <a:buFont typeface="Arial" pitchFamily="34" charset="0"/>
              <a:defRPr lang="en-US" sz="750" kern="1200" dirty="0" smtClean="0">
                <a:solidFill>
                  <a:srgbClr val="58595B"/>
                </a:solidFill>
                <a:latin typeface="+mn-lt"/>
                <a:ea typeface="+mn-ea"/>
                <a:cs typeface="+mn-cs"/>
              </a:defRPr>
            </a:lvl3pPr>
            <a:lvl4pPr marL="538163" indent="-98822" algn="l" defTabSz="685800" rtl="0" eaLnBrk="1" latinLnBrk="0" hangingPunct="1">
              <a:lnSpc>
                <a:spcPct val="90000"/>
              </a:lnSpc>
              <a:spcBef>
                <a:spcPts val="0"/>
              </a:spcBef>
              <a:buFont typeface="Arial" pitchFamily="34" charset="0"/>
              <a:defRPr lang="en-US" sz="750" kern="1200" dirty="0" smtClean="0">
                <a:solidFill>
                  <a:srgbClr val="58595B"/>
                </a:solidFill>
                <a:latin typeface="+mn-lt"/>
                <a:ea typeface="+mn-ea"/>
                <a:cs typeface="+mn-cs"/>
              </a:defRPr>
            </a:lvl4pPr>
            <a:lvl5pPr marL="659606" indent="-128588" algn="l" defTabSz="685800" rtl="0" eaLnBrk="1" latinLnBrk="0" hangingPunct="1">
              <a:lnSpc>
                <a:spcPct val="90000"/>
              </a:lnSpc>
              <a:spcBef>
                <a:spcPts val="0"/>
              </a:spcBef>
              <a:buFont typeface="Arial" pitchFamily="34" charset="0"/>
              <a:defRPr lang="en-GB" sz="750" kern="1200" dirty="0">
                <a:solidFill>
                  <a:srgbClr val="58595B"/>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2"/>
          <p:cNvSpPr>
            <a:spLocks noGrp="1"/>
          </p:cNvSpPr>
          <p:nvPr>
            <p:ph idx="19"/>
          </p:nvPr>
        </p:nvSpPr>
        <p:spPr>
          <a:xfrm>
            <a:off x="6732000" y="5143640"/>
            <a:ext cx="1908000" cy="900000"/>
          </a:xfrm>
        </p:spPr>
        <p:txBody>
          <a:bodyPr>
            <a:noAutofit/>
          </a:bodyPr>
          <a:lstStyle>
            <a:lvl1pPr marL="134541" indent="-134541" algn="l" defTabSz="685800" rtl="0" eaLnBrk="1" latinLnBrk="0" hangingPunct="1">
              <a:lnSpc>
                <a:spcPct val="90000"/>
              </a:lnSpc>
              <a:spcBef>
                <a:spcPts val="0"/>
              </a:spcBef>
              <a:buFont typeface="Arial" pitchFamily="34" charset="0"/>
              <a:defRPr lang="en-US" sz="750" kern="1200" dirty="0" smtClean="0">
                <a:solidFill>
                  <a:srgbClr val="58595B"/>
                </a:solidFill>
                <a:latin typeface="+mn-lt"/>
                <a:ea typeface="+mn-ea"/>
                <a:cs typeface="+mn-cs"/>
              </a:defRPr>
            </a:lvl1pPr>
            <a:lvl2pPr marL="282179" indent="-125016" algn="l" defTabSz="685800" rtl="0" eaLnBrk="1" latinLnBrk="0" hangingPunct="1">
              <a:lnSpc>
                <a:spcPct val="90000"/>
              </a:lnSpc>
              <a:spcBef>
                <a:spcPts val="0"/>
              </a:spcBef>
              <a:buFont typeface="Arial" pitchFamily="34" charset="0"/>
              <a:defRPr lang="en-US" sz="750" kern="1200" dirty="0" smtClean="0">
                <a:solidFill>
                  <a:srgbClr val="58595B"/>
                </a:solidFill>
                <a:latin typeface="+mn-lt"/>
                <a:ea typeface="+mn-ea"/>
                <a:cs typeface="+mn-cs"/>
              </a:defRPr>
            </a:lvl2pPr>
            <a:lvl3pPr marL="429816" indent="-140494" algn="l" defTabSz="685800" rtl="0" eaLnBrk="1" latinLnBrk="0" hangingPunct="1">
              <a:lnSpc>
                <a:spcPct val="90000"/>
              </a:lnSpc>
              <a:spcBef>
                <a:spcPts val="0"/>
              </a:spcBef>
              <a:buFont typeface="Arial" pitchFamily="34" charset="0"/>
              <a:defRPr lang="en-US" sz="750" kern="1200" dirty="0" smtClean="0">
                <a:solidFill>
                  <a:srgbClr val="58595B"/>
                </a:solidFill>
                <a:latin typeface="+mn-lt"/>
                <a:ea typeface="+mn-ea"/>
                <a:cs typeface="+mn-cs"/>
              </a:defRPr>
            </a:lvl3pPr>
            <a:lvl4pPr marL="538163" indent="-98822" algn="l" defTabSz="685800" rtl="0" eaLnBrk="1" latinLnBrk="0" hangingPunct="1">
              <a:lnSpc>
                <a:spcPct val="90000"/>
              </a:lnSpc>
              <a:spcBef>
                <a:spcPts val="0"/>
              </a:spcBef>
              <a:buFont typeface="Arial" pitchFamily="34" charset="0"/>
              <a:defRPr lang="en-US" sz="750" kern="1200" dirty="0" smtClean="0">
                <a:solidFill>
                  <a:srgbClr val="58595B"/>
                </a:solidFill>
                <a:latin typeface="+mn-lt"/>
                <a:ea typeface="+mn-ea"/>
                <a:cs typeface="+mn-cs"/>
              </a:defRPr>
            </a:lvl4pPr>
            <a:lvl5pPr marL="659606" indent="-128588" algn="l" defTabSz="685800" rtl="0" eaLnBrk="1" latinLnBrk="0" hangingPunct="1">
              <a:lnSpc>
                <a:spcPct val="90000"/>
              </a:lnSpc>
              <a:spcBef>
                <a:spcPts val="0"/>
              </a:spcBef>
              <a:buFont typeface="Arial" pitchFamily="34" charset="0"/>
              <a:defRPr lang="en-GB" sz="750" kern="1200" dirty="0">
                <a:solidFill>
                  <a:srgbClr val="58595B"/>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p:cNvSpPr>
            <a:spLocks noGrp="1"/>
          </p:cNvSpPr>
          <p:nvPr>
            <p:ph type="body" sz="quarter" idx="21" hasCustomPrompt="1"/>
          </p:nvPr>
        </p:nvSpPr>
        <p:spPr>
          <a:xfrm>
            <a:off x="576000" y="2483273"/>
            <a:ext cx="1908000" cy="180000"/>
          </a:xfrm>
        </p:spPr>
        <p:txBody>
          <a:bodyPr>
            <a:noAutofit/>
          </a:bodyPr>
          <a:lstStyle>
            <a:lvl1pPr marL="0" indent="0">
              <a:buNone/>
              <a:defRPr sz="900" b="1">
                <a:solidFill>
                  <a:srgbClr val="B5B900"/>
                </a:solidFill>
              </a:defRPr>
            </a:lvl1pPr>
          </a:lstStyle>
          <a:p>
            <a:pPr lvl="0"/>
            <a:r>
              <a:rPr lang="en-US" dirty="0"/>
              <a:t>Click to edit text</a:t>
            </a:r>
            <a:endParaRPr lang="en-GB" dirty="0"/>
          </a:p>
        </p:txBody>
      </p:sp>
      <p:sp>
        <p:nvSpPr>
          <p:cNvPr id="25" name="Text Placeholder 8"/>
          <p:cNvSpPr>
            <a:spLocks noGrp="1"/>
          </p:cNvSpPr>
          <p:nvPr>
            <p:ph type="body" sz="quarter" idx="23" hasCustomPrompt="1"/>
          </p:nvPr>
        </p:nvSpPr>
        <p:spPr>
          <a:xfrm>
            <a:off x="6732000" y="2483273"/>
            <a:ext cx="1908000" cy="180000"/>
          </a:xfrm>
        </p:spPr>
        <p:txBody>
          <a:bodyPr>
            <a:noAutofit/>
          </a:bodyPr>
          <a:lstStyle>
            <a:lvl1pPr marL="0" indent="0">
              <a:buNone/>
              <a:defRPr sz="900" b="1">
                <a:solidFill>
                  <a:srgbClr val="B5B900"/>
                </a:solidFill>
              </a:defRPr>
            </a:lvl1pPr>
          </a:lstStyle>
          <a:p>
            <a:pPr lvl="0"/>
            <a:r>
              <a:rPr lang="en-US" dirty="0"/>
              <a:t>Click to edit text</a:t>
            </a:r>
            <a:endParaRPr lang="en-GB" dirty="0"/>
          </a:p>
        </p:txBody>
      </p:sp>
      <p:sp>
        <p:nvSpPr>
          <p:cNvPr id="27" name="Text Placeholder 8"/>
          <p:cNvSpPr>
            <a:spLocks noGrp="1"/>
          </p:cNvSpPr>
          <p:nvPr>
            <p:ph type="body" sz="quarter" idx="25" hasCustomPrompt="1"/>
          </p:nvPr>
        </p:nvSpPr>
        <p:spPr>
          <a:xfrm>
            <a:off x="4680000" y="2483273"/>
            <a:ext cx="1908000" cy="180000"/>
          </a:xfrm>
        </p:spPr>
        <p:txBody>
          <a:bodyPr>
            <a:noAutofit/>
          </a:bodyPr>
          <a:lstStyle>
            <a:lvl1pPr marL="0" indent="0">
              <a:buNone/>
              <a:defRPr sz="900" b="1">
                <a:solidFill>
                  <a:srgbClr val="B5B900"/>
                </a:solidFill>
              </a:defRPr>
            </a:lvl1pPr>
          </a:lstStyle>
          <a:p>
            <a:pPr lvl="0"/>
            <a:r>
              <a:rPr lang="en-US" dirty="0"/>
              <a:t>Click to edit text</a:t>
            </a:r>
            <a:endParaRPr lang="en-GB" dirty="0"/>
          </a:p>
        </p:txBody>
      </p:sp>
      <p:sp>
        <p:nvSpPr>
          <p:cNvPr id="29" name="Text Placeholder 8"/>
          <p:cNvSpPr>
            <a:spLocks noGrp="1"/>
          </p:cNvSpPr>
          <p:nvPr>
            <p:ph type="body" sz="quarter" idx="27" hasCustomPrompt="1"/>
          </p:nvPr>
        </p:nvSpPr>
        <p:spPr>
          <a:xfrm>
            <a:off x="2628000" y="2483273"/>
            <a:ext cx="1908000" cy="180000"/>
          </a:xfrm>
        </p:spPr>
        <p:txBody>
          <a:bodyPr>
            <a:noAutofit/>
          </a:bodyPr>
          <a:lstStyle>
            <a:lvl1pPr marL="0" indent="0">
              <a:buNone/>
              <a:defRPr sz="900" b="1">
                <a:solidFill>
                  <a:srgbClr val="B5B900"/>
                </a:solidFill>
              </a:defRPr>
            </a:lvl1pPr>
          </a:lstStyle>
          <a:p>
            <a:pPr lvl="0"/>
            <a:r>
              <a:rPr lang="en-US" dirty="0"/>
              <a:t>Click to edit text</a:t>
            </a:r>
            <a:endParaRPr lang="en-GB" dirty="0"/>
          </a:p>
        </p:txBody>
      </p:sp>
      <p:sp>
        <p:nvSpPr>
          <p:cNvPr id="31" name="Text Placeholder 8"/>
          <p:cNvSpPr>
            <a:spLocks noGrp="1"/>
          </p:cNvSpPr>
          <p:nvPr>
            <p:ph type="body" sz="quarter" idx="29" hasCustomPrompt="1"/>
          </p:nvPr>
        </p:nvSpPr>
        <p:spPr>
          <a:xfrm>
            <a:off x="576000" y="4958062"/>
            <a:ext cx="1908000" cy="180000"/>
          </a:xfrm>
        </p:spPr>
        <p:txBody>
          <a:bodyPr>
            <a:noAutofit/>
          </a:bodyPr>
          <a:lstStyle>
            <a:lvl1pPr marL="0" indent="0">
              <a:buNone/>
              <a:defRPr sz="900" b="1">
                <a:solidFill>
                  <a:srgbClr val="B5B900"/>
                </a:solidFill>
              </a:defRPr>
            </a:lvl1pPr>
          </a:lstStyle>
          <a:p>
            <a:pPr lvl="0"/>
            <a:r>
              <a:rPr lang="en-US" dirty="0"/>
              <a:t>Click to edit text</a:t>
            </a:r>
            <a:endParaRPr lang="en-GB" dirty="0"/>
          </a:p>
        </p:txBody>
      </p:sp>
      <p:sp>
        <p:nvSpPr>
          <p:cNvPr id="33" name="Text Placeholder 8"/>
          <p:cNvSpPr>
            <a:spLocks noGrp="1"/>
          </p:cNvSpPr>
          <p:nvPr>
            <p:ph type="body" sz="quarter" idx="31" hasCustomPrompt="1"/>
          </p:nvPr>
        </p:nvSpPr>
        <p:spPr>
          <a:xfrm>
            <a:off x="2628000" y="4958062"/>
            <a:ext cx="1908000" cy="180000"/>
          </a:xfrm>
        </p:spPr>
        <p:txBody>
          <a:bodyPr>
            <a:noAutofit/>
          </a:bodyPr>
          <a:lstStyle>
            <a:lvl1pPr marL="0" indent="0">
              <a:buNone/>
              <a:defRPr sz="900" b="1">
                <a:solidFill>
                  <a:srgbClr val="B5B900"/>
                </a:solidFill>
              </a:defRPr>
            </a:lvl1pPr>
          </a:lstStyle>
          <a:p>
            <a:pPr lvl="0"/>
            <a:r>
              <a:rPr lang="en-US" dirty="0"/>
              <a:t>Click to edit text</a:t>
            </a:r>
            <a:endParaRPr lang="en-GB" dirty="0"/>
          </a:p>
        </p:txBody>
      </p:sp>
      <p:sp>
        <p:nvSpPr>
          <p:cNvPr id="35" name="Text Placeholder 8"/>
          <p:cNvSpPr>
            <a:spLocks noGrp="1"/>
          </p:cNvSpPr>
          <p:nvPr>
            <p:ph type="body" sz="quarter" idx="33" hasCustomPrompt="1"/>
          </p:nvPr>
        </p:nvSpPr>
        <p:spPr>
          <a:xfrm>
            <a:off x="4672246" y="4958062"/>
            <a:ext cx="1908000" cy="180000"/>
          </a:xfrm>
        </p:spPr>
        <p:txBody>
          <a:bodyPr>
            <a:noAutofit/>
          </a:bodyPr>
          <a:lstStyle>
            <a:lvl1pPr marL="0" indent="0">
              <a:buNone/>
              <a:defRPr sz="900" b="1">
                <a:solidFill>
                  <a:srgbClr val="B5B900"/>
                </a:solidFill>
              </a:defRPr>
            </a:lvl1pPr>
          </a:lstStyle>
          <a:p>
            <a:pPr lvl="0"/>
            <a:r>
              <a:rPr lang="en-US" dirty="0"/>
              <a:t>Click to edit text</a:t>
            </a:r>
            <a:endParaRPr lang="en-GB" dirty="0"/>
          </a:p>
        </p:txBody>
      </p:sp>
      <p:sp>
        <p:nvSpPr>
          <p:cNvPr id="37" name="Text Placeholder 8"/>
          <p:cNvSpPr>
            <a:spLocks noGrp="1"/>
          </p:cNvSpPr>
          <p:nvPr>
            <p:ph type="body" sz="quarter" idx="35" hasCustomPrompt="1"/>
          </p:nvPr>
        </p:nvSpPr>
        <p:spPr>
          <a:xfrm>
            <a:off x="6732000" y="4958062"/>
            <a:ext cx="1908000" cy="180000"/>
          </a:xfrm>
        </p:spPr>
        <p:txBody>
          <a:bodyPr>
            <a:noAutofit/>
          </a:bodyPr>
          <a:lstStyle>
            <a:lvl1pPr marL="0" indent="0">
              <a:buNone/>
              <a:defRPr sz="900" b="1">
                <a:solidFill>
                  <a:srgbClr val="B5B900"/>
                </a:solidFill>
              </a:defRPr>
            </a:lvl1pPr>
          </a:lstStyle>
          <a:p>
            <a:pPr lvl="0"/>
            <a:r>
              <a:rPr lang="en-US" dirty="0"/>
              <a:t>Click to edit text</a:t>
            </a:r>
            <a:endParaRPr lang="en-GB" dirty="0"/>
          </a:p>
        </p:txBody>
      </p:sp>
      <p:grpSp>
        <p:nvGrpSpPr>
          <p:cNvPr id="3" name="Group 2"/>
          <p:cNvGrpSpPr/>
          <p:nvPr userDrawn="1"/>
        </p:nvGrpSpPr>
        <p:grpSpPr>
          <a:xfrm>
            <a:off x="576000" y="2448499"/>
            <a:ext cx="8064000" cy="0"/>
            <a:chOff x="576000" y="2448499"/>
            <a:chExt cx="8064000" cy="0"/>
          </a:xfrm>
        </p:grpSpPr>
        <p:cxnSp>
          <p:nvCxnSpPr>
            <p:cNvPr id="38" name="Straight Connector 37"/>
            <p:cNvCxnSpPr/>
            <p:nvPr userDrawn="1"/>
          </p:nvCxnSpPr>
          <p:spPr>
            <a:xfrm>
              <a:off x="576000" y="2448499"/>
              <a:ext cx="1908000"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0" name="Straight Connector 39"/>
            <p:cNvCxnSpPr/>
            <p:nvPr userDrawn="1"/>
          </p:nvCxnSpPr>
          <p:spPr>
            <a:xfrm>
              <a:off x="2628000" y="2448499"/>
              <a:ext cx="1908000"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1" name="Straight Connector 40"/>
            <p:cNvCxnSpPr/>
            <p:nvPr userDrawn="1"/>
          </p:nvCxnSpPr>
          <p:spPr>
            <a:xfrm>
              <a:off x="4680000" y="2448499"/>
              <a:ext cx="1908000"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2" name="Straight Connector 41"/>
            <p:cNvCxnSpPr/>
            <p:nvPr userDrawn="1"/>
          </p:nvCxnSpPr>
          <p:spPr>
            <a:xfrm>
              <a:off x="6732000" y="2448499"/>
              <a:ext cx="1908000" cy="0"/>
            </a:xfrm>
            <a:prstGeom prst="line">
              <a:avLst/>
            </a:prstGeom>
            <a:ln w="12700"/>
          </p:spPr>
          <p:style>
            <a:lnRef idx="1">
              <a:schemeClr val="accent2"/>
            </a:lnRef>
            <a:fillRef idx="0">
              <a:schemeClr val="accent2"/>
            </a:fillRef>
            <a:effectRef idx="0">
              <a:schemeClr val="accent2"/>
            </a:effectRef>
            <a:fontRef idx="minor">
              <a:schemeClr val="tx1"/>
            </a:fontRef>
          </p:style>
        </p:cxnSp>
      </p:grpSp>
      <p:grpSp>
        <p:nvGrpSpPr>
          <p:cNvPr id="43" name="Group 42"/>
          <p:cNvGrpSpPr/>
          <p:nvPr userDrawn="1"/>
        </p:nvGrpSpPr>
        <p:grpSpPr>
          <a:xfrm>
            <a:off x="583315" y="4924800"/>
            <a:ext cx="8064000" cy="0"/>
            <a:chOff x="576000" y="2448499"/>
            <a:chExt cx="8064000" cy="0"/>
          </a:xfrm>
        </p:grpSpPr>
        <p:cxnSp>
          <p:nvCxnSpPr>
            <p:cNvPr id="44" name="Straight Connector 43"/>
            <p:cNvCxnSpPr/>
            <p:nvPr userDrawn="1"/>
          </p:nvCxnSpPr>
          <p:spPr>
            <a:xfrm>
              <a:off x="576000" y="2448499"/>
              <a:ext cx="1908000"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5" name="Straight Connector 44"/>
            <p:cNvCxnSpPr/>
            <p:nvPr userDrawn="1"/>
          </p:nvCxnSpPr>
          <p:spPr>
            <a:xfrm>
              <a:off x="2628000" y="2448499"/>
              <a:ext cx="1908000"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6" name="Straight Connector 45"/>
            <p:cNvCxnSpPr/>
            <p:nvPr userDrawn="1"/>
          </p:nvCxnSpPr>
          <p:spPr>
            <a:xfrm>
              <a:off x="4680000" y="2448499"/>
              <a:ext cx="1908000"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7" name="Straight Connector 46"/>
            <p:cNvCxnSpPr/>
            <p:nvPr userDrawn="1"/>
          </p:nvCxnSpPr>
          <p:spPr>
            <a:xfrm>
              <a:off x="6732000" y="2448499"/>
              <a:ext cx="1908000" cy="0"/>
            </a:xfrm>
            <a:prstGeom prst="line">
              <a:avLst/>
            </a:prstGeom>
            <a:ln w="12700"/>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606494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8C9B17FD-8DCD-4BF9-BD1D-1CCC0FAEB844}" type="datetime1">
              <a:rPr lang="en-GB" smtClean="0"/>
              <a:t>18/12/2023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r>
              <a:rPr lang="en-GB" dirty="0"/>
              <a:t>Page </a:t>
            </a:r>
            <a:fld id="{C26A69B5-200B-4E8E-9012-4EBB91306B1A}" type="slidenum">
              <a:rPr lang="en-GB" smtClean="0"/>
              <a:pPr/>
              <a:t>‹#›</a:t>
            </a:fld>
            <a:endParaRPr lang="en-GB" dirty="0"/>
          </a:p>
        </p:txBody>
      </p:sp>
    </p:spTree>
    <p:extLst>
      <p:ext uri="{BB962C8B-B14F-4D97-AF65-F5344CB8AC3E}">
        <p14:creationId xmlns:p14="http://schemas.microsoft.com/office/powerpoint/2010/main" val="18672351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act Detail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userDrawn="1"/>
        </p:nvSpPr>
        <p:spPr>
          <a:xfrm>
            <a:off x="481192" y="0"/>
            <a:ext cx="4140000" cy="6309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title" hasCustomPrompt="1"/>
          </p:nvPr>
        </p:nvSpPr>
        <p:spPr>
          <a:xfrm>
            <a:off x="576000" y="453600"/>
            <a:ext cx="3960000" cy="432000"/>
          </a:xfrm>
        </p:spPr>
        <p:txBody>
          <a:bodyPr/>
          <a:lstStyle/>
          <a:p>
            <a:r>
              <a:rPr lang="en-US" dirty="0"/>
              <a:t>Click to edit title style</a:t>
            </a:r>
            <a:endParaRPr lang="en-GB" dirty="0"/>
          </a:p>
        </p:txBody>
      </p:sp>
      <p:sp>
        <p:nvSpPr>
          <p:cNvPr id="3" name="Date Placeholder 2"/>
          <p:cNvSpPr>
            <a:spLocks noGrp="1"/>
          </p:cNvSpPr>
          <p:nvPr>
            <p:ph type="dt" sz="half" idx="10"/>
          </p:nvPr>
        </p:nvSpPr>
        <p:spPr/>
        <p:txBody>
          <a:bodyPr/>
          <a:lstStyle/>
          <a:p>
            <a:fld id="{3BB0093A-9C89-476B-BFE3-4DA0289DA97C}" type="datetime1">
              <a:rPr lang="en-GB" smtClean="0"/>
              <a:t>18/12/2023</a:t>
            </a:fld>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a:t>Page </a:t>
            </a:r>
            <a:fld id="{C26A69B5-200B-4E8E-9012-4EBB91306B1A}" type="slidenum">
              <a:rPr lang="en-GB" smtClean="0"/>
              <a:pPr/>
              <a:t>‹#›</a:t>
            </a:fld>
            <a:endParaRPr lang="en-GB" dirty="0"/>
          </a:p>
        </p:txBody>
      </p:sp>
      <p:sp>
        <p:nvSpPr>
          <p:cNvPr id="7" name="Text Placeholder 6"/>
          <p:cNvSpPr>
            <a:spLocks noGrp="1"/>
          </p:cNvSpPr>
          <p:nvPr>
            <p:ph type="body" sz="quarter" idx="13" hasCustomPrompt="1"/>
          </p:nvPr>
        </p:nvSpPr>
        <p:spPr>
          <a:xfrm>
            <a:off x="576000" y="2205038"/>
            <a:ext cx="3960000" cy="215850"/>
          </a:xfrm>
        </p:spPr>
        <p:txBody>
          <a:bodyPr>
            <a:normAutofit/>
          </a:bodyPr>
          <a:lstStyle>
            <a:lvl1pPr marL="0" indent="0">
              <a:buNone/>
              <a:defRPr sz="1200" b="1">
                <a:solidFill>
                  <a:schemeClr val="accent2"/>
                </a:solidFill>
              </a:defRPr>
            </a:lvl1pPr>
          </a:lstStyle>
          <a:p>
            <a:pPr lvl="0"/>
            <a:r>
              <a:rPr lang="en-US" dirty="0"/>
              <a:t>Click to edit Name</a:t>
            </a:r>
          </a:p>
        </p:txBody>
      </p:sp>
      <p:sp>
        <p:nvSpPr>
          <p:cNvPr id="8" name="Text Placeholder 6"/>
          <p:cNvSpPr>
            <a:spLocks noGrp="1"/>
          </p:cNvSpPr>
          <p:nvPr>
            <p:ph type="body" sz="quarter" idx="14" hasCustomPrompt="1"/>
          </p:nvPr>
        </p:nvSpPr>
        <p:spPr>
          <a:xfrm>
            <a:off x="576000" y="2492896"/>
            <a:ext cx="3960000" cy="215850"/>
          </a:xfrm>
        </p:spPr>
        <p:txBody>
          <a:bodyPr>
            <a:normAutofit/>
          </a:bodyPr>
          <a:lstStyle>
            <a:lvl1pPr marL="0" indent="0">
              <a:buNone/>
              <a:defRPr sz="1200" b="1">
                <a:solidFill>
                  <a:schemeClr val="accent2"/>
                </a:solidFill>
              </a:defRPr>
            </a:lvl1pPr>
          </a:lstStyle>
          <a:p>
            <a:pPr lvl="0"/>
            <a:r>
              <a:rPr lang="en-US" dirty="0"/>
              <a:t>Click to edit Job</a:t>
            </a:r>
          </a:p>
        </p:txBody>
      </p:sp>
      <p:sp>
        <p:nvSpPr>
          <p:cNvPr id="9" name="Text Placeholder 6"/>
          <p:cNvSpPr>
            <a:spLocks noGrp="1"/>
          </p:cNvSpPr>
          <p:nvPr>
            <p:ph type="body" sz="quarter" idx="15" hasCustomPrompt="1"/>
          </p:nvPr>
        </p:nvSpPr>
        <p:spPr>
          <a:xfrm>
            <a:off x="576000" y="2852936"/>
            <a:ext cx="3960000" cy="215850"/>
          </a:xfrm>
        </p:spPr>
        <p:txBody>
          <a:bodyPr>
            <a:normAutofit/>
          </a:bodyPr>
          <a:lstStyle>
            <a:lvl1pPr marL="0" indent="0">
              <a:buNone/>
              <a:defRPr sz="1200" baseline="0"/>
            </a:lvl1pPr>
          </a:lstStyle>
          <a:p>
            <a:pPr lvl="0"/>
            <a:r>
              <a:rPr lang="en-US" dirty="0"/>
              <a:t>Click to edit Tel Number</a:t>
            </a:r>
          </a:p>
        </p:txBody>
      </p:sp>
      <p:sp>
        <p:nvSpPr>
          <p:cNvPr id="10" name="Text Placeholder 6"/>
          <p:cNvSpPr>
            <a:spLocks noGrp="1"/>
          </p:cNvSpPr>
          <p:nvPr>
            <p:ph type="body" sz="quarter" idx="16" hasCustomPrompt="1"/>
          </p:nvPr>
        </p:nvSpPr>
        <p:spPr>
          <a:xfrm>
            <a:off x="576000" y="3124050"/>
            <a:ext cx="3960000" cy="215850"/>
          </a:xfrm>
        </p:spPr>
        <p:txBody>
          <a:bodyPr>
            <a:normAutofit/>
          </a:bodyPr>
          <a:lstStyle>
            <a:lvl1pPr marL="0" indent="0">
              <a:buNone/>
              <a:defRPr sz="1200" baseline="0"/>
            </a:lvl1pPr>
          </a:lstStyle>
          <a:p>
            <a:pPr lvl="0"/>
            <a:r>
              <a:rPr lang="en-US" dirty="0"/>
              <a:t>Click to edit email address</a:t>
            </a:r>
          </a:p>
        </p:txBody>
      </p:sp>
      <p:sp>
        <p:nvSpPr>
          <p:cNvPr id="11" name="Text Placeholder 6"/>
          <p:cNvSpPr>
            <a:spLocks noGrp="1"/>
          </p:cNvSpPr>
          <p:nvPr>
            <p:ph type="body" sz="quarter" idx="17" hasCustomPrompt="1"/>
          </p:nvPr>
        </p:nvSpPr>
        <p:spPr>
          <a:xfrm>
            <a:off x="576000" y="3514774"/>
            <a:ext cx="3960000" cy="1800000"/>
          </a:xfrm>
        </p:spPr>
        <p:txBody>
          <a:bodyPr>
            <a:normAutofit/>
          </a:bodyPr>
          <a:lstStyle>
            <a:lvl1pPr marL="0" indent="0">
              <a:lnSpc>
                <a:spcPct val="100000"/>
              </a:lnSpc>
              <a:spcBef>
                <a:spcPts val="0"/>
              </a:spcBef>
              <a:buNone/>
              <a:defRPr sz="1200" baseline="0"/>
            </a:lvl1pPr>
          </a:lstStyle>
          <a:p>
            <a:pPr lvl="0"/>
            <a:r>
              <a:rPr lang="en-US" dirty="0"/>
              <a:t>Click to edit Address</a:t>
            </a:r>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000" y="5515677"/>
            <a:ext cx="648072" cy="735099"/>
          </a:xfrm>
          <a:prstGeom prst="rect">
            <a:avLst/>
          </a:prstGeom>
        </p:spPr>
      </p:pic>
    </p:spTree>
    <p:extLst>
      <p:ext uri="{BB962C8B-B14F-4D97-AF65-F5344CB8AC3E}">
        <p14:creationId xmlns:p14="http://schemas.microsoft.com/office/powerpoint/2010/main" val="2485967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 Details - Blank">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3BB0093A-9C89-476B-BFE3-4DA0289DA97C}" type="datetime1">
              <a:rPr lang="en-GB" smtClean="0"/>
              <a:t>18/12/2023</a:t>
            </a:fld>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r>
              <a:rPr lang="en-GB" dirty="0"/>
              <a:t>Page </a:t>
            </a:r>
            <a:fld id="{C26A69B5-200B-4E8E-9012-4EBB91306B1A}" type="slidenum">
              <a:rPr lang="en-GB" smtClean="0"/>
              <a:pPr/>
              <a:t>‹#›</a:t>
            </a:fld>
            <a:endParaRPr lang="en-GB" dirty="0"/>
          </a:p>
        </p:txBody>
      </p:sp>
      <p:sp>
        <p:nvSpPr>
          <p:cNvPr id="7" name="Text Placeholder 6"/>
          <p:cNvSpPr>
            <a:spLocks noGrp="1"/>
          </p:cNvSpPr>
          <p:nvPr>
            <p:ph type="body" sz="quarter" idx="13" hasCustomPrompt="1"/>
          </p:nvPr>
        </p:nvSpPr>
        <p:spPr>
          <a:xfrm>
            <a:off x="576001" y="2205038"/>
            <a:ext cx="4043363" cy="215850"/>
          </a:xfrm>
        </p:spPr>
        <p:txBody>
          <a:bodyPr>
            <a:normAutofit/>
          </a:bodyPr>
          <a:lstStyle>
            <a:lvl1pPr marL="0" indent="0">
              <a:buNone/>
              <a:defRPr sz="1200"/>
            </a:lvl1pPr>
          </a:lstStyle>
          <a:p>
            <a:pPr lvl="0"/>
            <a:r>
              <a:rPr lang="en-US" dirty="0"/>
              <a:t>Click to edit Name</a:t>
            </a:r>
          </a:p>
        </p:txBody>
      </p:sp>
      <p:sp>
        <p:nvSpPr>
          <p:cNvPr id="8" name="Text Placeholder 6"/>
          <p:cNvSpPr>
            <a:spLocks noGrp="1"/>
          </p:cNvSpPr>
          <p:nvPr>
            <p:ph type="body" sz="quarter" idx="14" hasCustomPrompt="1"/>
          </p:nvPr>
        </p:nvSpPr>
        <p:spPr>
          <a:xfrm>
            <a:off x="576001" y="2492896"/>
            <a:ext cx="4043363" cy="215850"/>
          </a:xfrm>
        </p:spPr>
        <p:txBody>
          <a:bodyPr>
            <a:normAutofit/>
          </a:bodyPr>
          <a:lstStyle>
            <a:lvl1pPr marL="0" indent="0">
              <a:buNone/>
              <a:defRPr sz="1200"/>
            </a:lvl1pPr>
          </a:lstStyle>
          <a:p>
            <a:pPr lvl="0"/>
            <a:r>
              <a:rPr lang="en-US" dirty="0"/>
              <a:t>Click to edit Job</a:t>
            </a:r>
          </a:p>
        </p:txBody>
      </p:sp>
      <p:sp>
        <p:nvSpPr>
          <p:cNvPr id="9" name="Text Placeholder 6"/>
          <p:cNvSpPr>
            <a:spLocks noGrp="1"/>
          </p:cNvSpPr>
          <p:nvPr>
            <p:ph type="body" sz="quarter" idx="15" hasCustomPrompt="1"/>
          </p:nvPr>
        </p:nvSpPr>
        <p:spPr>
          <a:xfrm>
            <a:off x="576001" y="2852936"/>
            <a:ext cx="4043363" cy="215850"/>
          </a:xfrm>
        </p:spPr>
        <p:txBody>
          <a:bodyPr>
            <a:normAutofit/>
          </a:bodyPr>
          <a:lstStyle>
            <a:lvl1pPr marL="0" indent="0">
              <a:buNone/>
              <a:defRPr sz="1200" baseline="0"/>
            </a:lvl1pPr>
          </a:lstStyle>
          <a:p>
            <a:pPr lvl="0"/>
            <a:r>
              <a:rPr lang="en-US" dirty="0"/>
              <a:t>Click to edit Tel Number</a:t>
            </a:r>
          </a:p>
        </p:txBody>
      </p:sp>
      <p:sp>
        <p:nvSpPr>
          <p:cNvPr id="10" name="Text Placeholder 6"/>
          <p:cNvSpPr>
            <a:spLocks noGrp="1"/>
          </p:cNvSpPr>
          <p:nvPr>
            <p:ph type="body" sz="quarter" idx="16" hasCustomPrompt="1"/>
          </p:nvPr>
        </p:nvSpPr>
        <p:spPr>
          <a:xfrm>
            <a:off x="576001" y="3124050"/>
            <a:ext cx="4043363" cy="215850"/>
          </a:xfrm>
        </p:spPr>
        <p:txBody>
          <a:bodyPr>
            <a:normAutofit/>
          </a:bodyPr>
          <a:lstStyle>
            <a:lvl1pPr marL="0" indent="0">
              <a:buNone/>
              <a:defRPr sz="1200" baseline="0"/>
            </a:lvl1pPr>
          </a:lstStyle>
          <a:p>
            <a:pPr lvl="0"/>
            <a:r>
              <a:rPr lang="en-US" dirty="0"/>
              <a:t>Click to edit email address</a:t>
            </a:r>
          </a:p>
        </p:txBody>
      </p:sp>
      <p:sp>
        <p:nvSpPr>
          <p:cNvPr id="11" name="Text Placeholder 6"/>
          <p:cNvSpPr>
            <a:spLocks noGrp="1"/>
          </p:cNvSpPr>
          <p:nvPr>
            <p:ph type="body" sz="quarter" idx="17" hasCustomPrompt="1"/>
          </p:nvPr>
        </p:nvSpPr>
        <p:spPr>
          <a:xfrm>
            <a:off x="576001" y="3514774"/>
            <a:ext cx="4043363" cy="2736000"/>
          </a:xfrm>
        </p:spPr>
        <p:txBody>
          <a:bodyPr>
            <a:normAutofit/>
          </a:bodyPr>
          <a:lstStyle>
            <a:lvl1pPr marL="0" indent="0">
              <a:lnSpc>
                <a:spcPct val="100000"/>
              </a:lnSpc>
              <a:spcBef>
                <a:spcPts val="0"/>
              </a:spcBef>
              <a:buNone/>
              <a:defRPr sz="1200" baseline="0"/>
            </a:lvl1pPr>
          </a:lstStyle>
          <a:p>
            <a:pPr lvl="0"/>
            <a:r>
              <a:rPr lang="en-US" dirty="0"/>
              <a:t>Click to edit Address</a:t>
            </a:r>
          </a:p>
        </p:txBody>
      </p:sp>
    </p:spTree>
    <p:extLst>
      <p:ext uri="{BB962C8B-B14F-4D97-AF65-F5344CB8AC3E}">
        <p14:creationId xmlns:p14="http://schemas.microsoft.com/office/powerpoint/2010/main" val="4076873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Tree>
    <p:extLst>
      <p:ext uri="{BB962C8B-B14F-4D97-AF65-F5344CB8AC3E}">
        <p14:creationId xmlns:p14="http://schemas.microsoft.com/office/powerpoint/2010/main" val="42072016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67355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588987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White Divider">
    <p:spTree>
      <p:nvGrpSpPr>
        <p:cNvPr id="1" name=""/>
        <p:cNvGrpSpPr/>
        <p:nvPr/>
      </p:nvGrpSpPr>
      <p:grpSpPr>
        <a:xfrm>
          <a:off x="0" y="0"/>
          <a:ext cx="0" cy="0"/>
          <a:chOff x="0" y="0"/>
          <a:chExt cx="0" cy="0"/>
        </a:xfrm>
      </p:grpSpPr>
      <p:sp>
        <p:nvSpPr>
          <p:cNvPr id="2" name="Title 1"/>
          <p:cNvSpPr>
            <a:spLocks noGrp="1"/>
          </p:cNvSpPr>
          <p:nvPr>
            <p:ph type="title"/>
          </p:nvPr>
        </p:nvSpPr>
        <p:spPr>
          <a:xfrm>
            <a:off x="576000" y="1572904"/>
            <a:ext cx="8064000" cy="540000"/>
          </a:xfrm>
        </p:spPr>
        <p:txBody>
          <a:bodyPr anchor="t">
            <a:normAutofit/>
          </a:bodyPr>
          <a:lstStyle>
            <a:lvl1pPr algn="l">
              <a:defRPr sz="2400" b="1" cap="none" baseline="0">
                <a:solidFill>
                  <a:schemeClr val="accent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576000" y="2052000"/>
            <a:ext cx="8064000" cy="360000"/>
          </a:xfrm>
        </p:spPr>
        <p:txBody>
          <a:bodyPr anchor="t"/>
          <a:lstStyle>
            <a:lvl1pPr marL="0" indent="0">
              <a:buNone/>
              <a:defRPr sz="1500">
                <a:solidFill>
                  <a:srgbClr val="B5B900"/>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E579157-EC9C-402C-8C30-0852505AECDE}" type="datetime1">
              <a:rPr lang="en-GB" smtClean="0"/>
              <a:t>18/12/2023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b="1">
                <a:solidFill>
                  <a:schemeClr val="accent4"/>
                </a:solidFill>
              </a:defRPr>
            </a:lvl1pPr>
          </a:lstStyle>
          <a:p>
            <a:r>
              <a:rPr lang="en-GB"/>
              <a:t>Page </a:t>
            </a:r>
            <a:fld id="{C26A69B5-200B-4E8E-9012-4EBB91306B1A}" type="slidenum">
              <a:rPr lang="en-GB" smtClean="0"/>
              <a:pPr/>
              <a:t>‹#›</a:t>
            </a:fld>
            <a:endParaRPr lang="en-GB"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4996" r="-4996"/>
          <a:stretch/>
        </p:blipFill>
        <p:spPr>
          <a:xfrm>
            <a:off x="7135391" y="6021290"/>
            <a:ext cx="1618643" cy="712677"/>
          </a:xfrm>
          <a:prstGeom prst="rect">
            <a:avLst/>
          </a:prstGeom>
          <a:solidFill>
            <a:schemeClr val="bg1"/>
          </a:solidFill>
        </p:spPr>
      </p:pic>
    </p:spTree>
    <p:extLst>
      <p:ext uri="{BB962C8B-B14F-4D97-AF65-F5344CB8AC3E}">
        <p14:creationId xmlns:p14="http://schemas.microsoft.com/office/powerpoint/2010/main" val="5620235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8315" y="1484313"/>
            <a:ext cx="4027487" cy="396081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4313"/>
            <a:ext cx="4027488" cy="396081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41787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1581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724424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4179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8381800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34641066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86109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5" y="274642"/>
            <a:ext cx="2054225" cy="51704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2" y="274642"/>
            <a:ext cx="6011863" cy="5170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70934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18488" cy="5170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81803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F68DD53-DB6A-C4AC-3702-0C49F8A3FFB9}"/>
              </a:ext>
            </a:extLst>
          </p:cNvPr>
          <p:cNvCxnSpPr/>
          <p:nvPr userDrawn="1"/>
        </p:nvCxnSpPr>
        <p:spPr>
          <a:xfrm>
            <a:off x="307398" y="2800070"/>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07571" y="1048871"/>
            <a:ext cx="8520545" cy="1621715"/>
          </a:xfrm>
        </p:spPr>
        <p:txBody>
          <a:bodyPr>
            <a:normAutofit/>
          </a:bodyPr>
          <a:lstStyle>
            <a:lvl1pPr algn="ctr">
              <a:defRPr sz="3971"/>
            </a:lvl1pPr>
          </a:lstStyle>
          <a:p>
            <a:r>
              <a:rPr lang="en-US" dirty="0"/>
              <a:t>Click to edit Master title style</a:t>
            </a:r>
          </a:p>
        </p:txBody>
      </p:sp>
      <p:sp>
        <p:nvSpPr>
          <p:cNvPr id="3" name="Subtitle 2"/>
          <p:cNvSpPr>
            <a:spLocks noGrp="1"/>
          </p:cNvSpPr>
          <p:nvPr>
            <p:ph type="subTitle" idx="1"/>
          </p:nvPr>
        </p:nvSpPr>
        <p:spPr>
          <a:xfrm>
            <a:off x="307571" y="2969110"/>
            <a:ext cx="8520545" cy="2630245"/>
          </a:xfrm>
        </p:spPr>
        <p:txBody>
          <a:bodyPr anchor="ctr">
            <a:normAutofit/>
          </a:bodyPr>
          <a:lstStyle>
            <a:lvl1pPr marL="0" indent="0" algn="ctr">
              <a:buNone/>
              <a:defRPr sz="2735" b="1">
                <a:solidFill>
                  <a:schemeClr val="tx1"/>
                </a:solidFill>
              </a:defRPr>
            </a:lvl1pPr>
            <a:lvl2pPr marL="449505" indent="0" algn="ctr">
              <a:buNone/>
              <a:defRPr>
                <a:solidFill>
                  <a:schemeClr val="tx1">
                    <a:tint val="75000"/>
                  </a:schemeClr>
                </a:solidFill>
              </a:defRPr>
            </a:lvl2pPr>
            <a:lvl3pPr marL="899010" indent="0" algn="ctr">
              <a:buNone/>
              <a:defRPr>
                <a:solidFill>
                  <a:schemeClr val="tx1">
                    <a:tint val="75000"/>
                  </a:schemeClr>
                </a:solidFill>
              </a:defRPr>
            </a:lvl3pPr>
            <a:lvl4pPr marL="1348516" indent="0" algn="ctr">
              <a:buNone/>
              <a:defRPr>
                <a:solidFill>
                  <a:schemeClr val="tx1">
                    <a:tint val="75000"/>
                  </a:schemeClr>
                </a:solidFill>
              </a:defRPr>
            </a:lvl4pPr>
            <a:lvl5pPr marL="1798021" indent="0" algn="ctr">
              <a:buNone/>
              <a:defRPr>
                <a:solidFill>
                  <a:schemeClr val="tx1">
                    <a:tint val="75000"/>
                  </a:schemeClr>
                </a:solidFill>
              </a:defRPr>
            </a:lvl5pPr>
            <a:lvl6pPr marL="2247527" indent="0" algn="ctr">
              <a:buNone/>
              <a:defRPr>
                <a:solidFill>
                  <a:schemeClr val="tx1">
                    <a:tint val="75000"/>
                  </a:schemeClr>
                </a:solidFill>
              </a:defRPr>
            </a:lvl6pPr>
            <a:lvl7pPr marL="2697032" indent="0" algn="ctr">
              <a:buNone/>
              <a:defRPr>
                <a:solidFill>
                  <a:schemeClr val="tx1">
                    <a:tint val="75000"/>
                  </a:schemeClr>
                </a:solidFill>
              </a:defRPr>
            </a:lvl7pPr>
            <a:lvl8pPr marL="3146538" indent="0" algn="ctr">
              <a:buNone/>
              <a:defRPr>
                <a:solidFill>
                  <a:schemeClr val="tx1">
                    <a:tint val="75000"/>
                  </a:schemeClr>
                </a:solidFill>
              </a:defRPr>
            </a:lvl8pPr>
            <a:lvl9pPr marL="3596043" indent="0" algn="ctr">
              <a:buNone/>
              <a:defRPr>
                <a:solidFill>
                  <a:schemeClr val="tx1">
                    <a:tint val="75000"/>
                  </a:schemeClr>
                </a:solidFill>
              </a:defRPr>
            </a:lvl9pPr>
          </a:lstStyle>
          <a:p>
            <a:r>
              <a:rPr lang="en-US" dirty="0"/>
              <a:t>Click to edit Master subtitle style</a:t>
            </a:r>
          </a:p>
        </p:txBody>
      </p:sp>
      <p:sp>
        <p:nvSpPr>
          <p:cNvPr id="5" name="Date Placeholder 3">
            <a:extLst>
              <a:ext uri="{FF2B5EF4-FFF2-40B4-BE49-F238E27FC236}">
                <a16:creationId xmlns:a16="http://schemas.microsoft.com/office/drawing/2014/main" id="{4267D6F3-49D9-6DB0-C975-19543ADDCFE6}"/>
              </a:ext>
            </a:extLst>
          </p:cNvPr>
          <p:cNvSpPr>
            <a:spLocks noGrp="1"/>
          </p:cNvSpPr>
          <p:nvPr>
            <p:ph type="dt" sz="half" idx="10"/>
          </p:nvPr>
        </p:nvSpPr>
        <p:spPr/>
        <p:txBody>
          <a:bodyPr/>
          <a:lstStyle>
            <a:lvl1pPr>
              <a:defRPr/>
            </a:lvl1pPr>
          </a:lstStyle>
          <a:p>
            <a:pPr>
              <a:defRPr/>
            </a:pPr>
            <a:fld id="{C8B84F06-42B5-4C67-B589-7030244B3095}" type="datetime1">
              <a:rPr lang="en-US"/>
              <a:pPr>
                <a:defRPr/>
              </a:pPr>
              <a:t>12/18/2023</a:t>
            </a:fld>
            <a:endParaRPr lang="en-US"/>
          </a:p>
        </p:txBody>
      </p:sp>
      <p:sp>
        <p:nvSpPr>
          <p:cNvPr id="6" name="Footer Placeholder 4">
            <a:extLst>
              <a:ext uri="{FF2B5EF4-FFF2-40B4-BE49-F238E27FC236}">
                <a16:creationId xmlns:a16="http://schemas.microsoft.com/office/drawing/2014/main" id="{9F546606-2C85-C8CE-4614-D28A6EA03AF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EAA3935-44F4-D6B8-3767-2190668762BE}"/>
              </a:ext>
            </a:extLst>
          </p:cNvPr>
          <p:cNvSpPr>
            <a:spLocks noGrp="1"/>
          </p:cNvSpPr>
          <p:nvPr>
            <p:ph type="sldNum" sz="quarter" idx="12"/>
          </p:nvPr>
        </p:nvSpPr>
        <p:spPr/>
        <p:txBody>
          <a:bodyPr/>
          <a:lstStyle>
            <a:lvl1pPr>
              <a:defRPr/>
            </a:lvl1pPr>
          </a:lstStyle>
          <a:p>
            <a:pPr>
              <a:defRPr/>
            </a:pPr>
            <a:r>
              <a:rPr lang="en-US"/>
              <a:t>Page </a:t>
            </a:r>
            <a:fld id="{2B871BE3-1DEB-4169-8E0C-80357E761B87}" type="slidenum">
              <a:rPr lang="en-US" smtClean="0"/>
              <a:pPr>
                <a:defRPr/>
              </a:pPr>
              <a:t>‹#›</a:t>
            </a:fld>
            <a:endParaRPr lang="en-US"/>
          </a:p>
        </p:txBody>
      </p:sp>
    </p:spTree>
    <p:extLst>
      <p:ext uri="{BB962C8B-B14F-4D97-AF65-F5344CB8AC3E}">
        <p14:creationId xmlns:p14="http://schemas.microsoft.com/office/powerpoint/2010/main" val="726612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ivider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76000" y="1572904"/>
            <a:ext cx="8064000" cy="540000"/>
          </a:xfrm>
        </p:spPr>
        <p:txBody>
          <a:bodyPr anchor="t">
            <a:normAutofit/>
          </a:bodyPr>
          <a:lstStyle>
            <a:lvl1pPr algn="l">
              <a:defRPr sz="2400" b="1" cap="none" baseline="0">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576000" y="2052000"/>
            <a:ext cx="8064000" cy="360000"/>
          </a:xfrm>
        </p:spPr>
        <p:txBody>
          <a:bodyPr anchor="t"/>
          <a:lstStyle>
            <a:lvl1pPr marL="0" indent="0">
              <a:buNone/>
              <a:defRPr sz="1500">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E579157-EC9C-402C-8C30-0852505AECDE}" type="datetime1">
              <a:rPr lang="en-GB" smtClean="0"/>
              <a:t>18/12/2023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r>
              <a:rPr lang="en-GB" dirty="0"/>
              <a:t>Page </a:t>
            </a:r>
            <a:fld id="{C26A69B5-200B-4E8E-9012-4EBB91306B1A}" type="slidenum">
              <a:rPr lang="en-GB" smtClean="0"/>
              <a:pPr/>
              <a:t>‹#›</a:t>
            </a:fld>
            <a:endParaRPr lang="en-GB" dirty="0"/>
          </a:p>
        </p:txBody>
      </p:sp>
    </p:spTree>
    <p:extLst>
      <p:ext uri="{BB962C8B-B14F-4D97-AF65-F5344CB8AC3E}">
        <p14:creationId xmlns:p14="http://schemas.microsoft.com/office/powerpoint/2010/main" val="7393935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38">
            <a:extLst>
              <a:ext uri="{FF2B5EF4-FFF2-40B4-BE49-F238E27FC236}">
                <a16:creationId xmlns:a16="http://schemas.microsoft.com/office/drawing/2014/main" id="{ADC85BDF-1146-1C43-8DEF-5DBF6AB9C245}"/>
              </a:ext>
            </a:extLst>
          </p:cNvPr>
          <p:cNvSpPr>
            <a:spLocks noChangeShapeType="1"/>
          </p:cNvSpPr>
          <p:nvPr userDrawn="1"/>
        </p:nvSpPr>
        <p:spPr bwMode="auto">
          <a:xfrm>
            <a:off x="301626" y="2019860"/>
            <a:ext cx="852054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9896" tIns="44948" rIns="89896" bIns="44948" anchor="ctr"/>
          <a:lstStyle/>
          <a:p>
            <a:endParaRPr lang="en-US" sz="1588"/>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marL="1739806" indent="-222729" algn="l" rtl="0" eaLnBrk="1" fontAlgn="base" hangingPunct="1">
              <a:lnSpc>
                <a:spcPct val="85000"/>
              </a:lnSpc>
              <a:spcBef>
                <a:spcPct val="15000"/>
              </a:spcBef>
              <a:spcAft>
                <a:spcPct val="0"/>
              </a:spcAft>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7ACC3776-0581-3553-661F-BF6BEEA56C26}"/>
              </a:ext>
            </a:extLst>
          </p:cNvPr>
          <p:cNvSpPr>
            <a:spLocks noGrp="1"/>
          </p:cNvSpPr>
          <p:nvPr>
            <p:ph type="dt" sz="half" idx="10"/>
          </p:nvPr>
        </p:nvSpPr>
        <p:spPr/>
        <p:txBody>
          <a:bodyPr/>
          <a:lstStyle>
            <a:lvl1pPr>
              <a:defRPr/>
            </a:lvl1pPr>
          </a:lstStyle>
          <a:p>
            <a:pPr>
              <a:defRPr/>
            </a:pPr>
            <a:fld id="{46D0E2F9-1E75-4F3B-9D69-AC229990A3FD}" type="datetime1">
              <a:rPr lang="en-US"/>
              <a:pPr>
                <a:defRPr/>
              </a:pPr>
              <a:t>12/18/2023</a:t>
            </a:fld>
            <a:endParaRPr lang="en-US"/>
          </a:p>
        </p:txBody>
      </p:sp>
      <p:sp>
        <p:nvSpPr>
          <p:cNvPr id="6" name="Footer Placeholder 4">
            <a:extLst>
              <a:ext uri="{FF2B5EF4-FFF2-40B4-BE49-F238E27FC236}">
                <a16:creationId xmlns:a16="http://schemas.microsoft.com/office/drawing/2014/main" id="{9E738D39-946B-3BB1-7ED3-164D9F85092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3F88D2E-4285-6468-2C16-B3EB5641EF0F}"/>
              </a:ext>
            </a:extLst>
          </p:cNvPr>
          <p:cNvSpPr>
            <a:spLocks noGrp="1"/>
          </p:cNvSpPr>
          <p:nvPr>
            <p:ph type="sldNum" sz="quarter" idx="12"/>
          </p:nvPr>
        </p:nvSpPr>
        <p:spPr/>
        <p:txBody>
          <a:bodyPr/>
          <a:lstStyle>
            <a:lvl1pPr>
              <a:defRPr/>
            </a:lvl1pPr>
          </a:lstStyle>
          <a:p>
            <a:pPr>
              <a:defRPr/>
            </a:pPr>
            <a:r>
              <a:rPr lang="en-US"/>
              <a:t>Page </a:t>
            </a:r>
            <a:fld id="{579A0D49-61E4-4710-B74C-AA72BD208B0E}" type="slidenum">
              <a:rPr lang="en-US" smtClean="0"/>
              <a:pPr>
                <a:defRPr/>
              </a:pPr>
              <a:t>‹#›</a:t>
            </a:fld>
            <a:endParaRPr lang="en-US"/>
          </a:p>
        </p:txBody>
      </p:sp>
    </p:spTree>
    <p:extLst>
      <p:ext uri="{BB962C8B-B14F-4D97-AF65-F5344CB8AC3E}">
        <p14:creationId xmlns:p14="http://schemas.microsoft.com/office/powerpoint/2010/main" val="42923158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971"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941">
                <a:solidFill>
                  <a:schemeClr val="tx1">
                    <a:tint val="75000"/>
                  </a:schemeClr>
                </a:solidFill>
              </a:defRPr>
            </a:lvl1pPr>
            <a:lvl2pPr marL="449505" indent="0">
              <a:buNone/>
              <a:defRPr sz="1765">
                <a:solidFill>
                  <a:schemeClr val="tx1">
                    <a:tint val="75000"/>
                  </a:schemeClr>
                </a:solidFill>
              </a:defRPr>
            </a:lvl2pPr>
            <a:lvl3pPr marL="899010" indent="0">
              <a:buNone/>
              <a:defRPr sz="1588">
                <a:solidFill>
                  <a:schemeClr val="tx1">
                    <a:tint val="75000"/>
                  </a:schemeClr>
                </a:solidFill>
              </a:defRPr>
            </a:lvl3pPr>
            <a:lvl4pPr marL="1348516" indent="0">
              <a:buNone/>
              <a:defRPr sz="1412">
                <a:solidFill>
                  <a:schemeClr val="tx1">
                    <a:tint val="75000"/>
                  </a:schemeClr>
                </a:solidFill>
              </a:defRPr>
            </a:lvl4pPr>
            <a:lvl5pPr marL="1798021" indent="0">
              <a:buNone/>
              <a:defRPr sz="1412">
                <a:solidFill>
                  <a:schemeClr val="tx1">
                    <a:tint val="75000"/>
                  </a:schemeClr>
                </a:solidFill>
              </a:defRPr>
            </a:lvl5pPr>
            <a:lvl6pPr marL="2247527" indent="0">
              <a:buNone/>
              <a:defRPr sz="1412">
                <a:solidFill>
                  <a:schemeClr val="tx1">
                    <a:tint val="75000"/>
                  </a:schemeClr>
                </a:solidFill>
              </a:defRPr>
            </a:lvl6pPr>
            <a:lvl7pPr marL="2697032" indent="0">
              <a:buNone/>
              <a:defRPr sz="1412">
                <a:solidFill>
                  <a:schemeClr val="tx1">
                    <a:tint val="75000"/>
                  </a:schemeClr>
                </a:solidFill>
              </a:defRPr>
            </a:lvl7pPr>
            <a:lvl8pPr marL="3146538" indent="0">
              <a:buNone/>
              <a:defRPr sz="1412">
                <a:solidFill>
                  <a:schemeClr val="tx1">
                    <a:tint val="75000"/>
                  </a:schemeClr>
                </a:solidFill>
              </a:defRPr>
            </a:lvl8pPr>
            <a:lvl9pPr marL="3596043" indent="0">
              <a:buNone/>
              <a:defRPr sz="1412">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551DFC-18C0-6A0C-2E5C-BDC7BF5DB3BB}"/>
              </a:ext>
            </a:extLst>
          </p:cNvPr>
          <p:cNvSpPr>
            <a:spLocks noGrp="1"/>
          </p:cNvSpPr>
          <p:nvPr>
            <p:ph type="dt" sz="half" idx="10"/>
          </p:nvPr>
        </p:nvSpPr>
        <p:spPr/>
        <p:txBody>
          <a:bodyPr/>
          <a:lstStyle>
            <a:lvl1pPr>
              <a:defRPr/>
            </a:lvl1pPr>
          </a:lstStyle>
          <a:p>
            <a:pPr>
              <a:defRPr/>
            </a:pPr>
            <a:fld id="{7BE89563-A6DB-411D-808E-BEF822948860}" type="datetime1">
              <a:rPr lang="en-US"/>
              <a:pPr>
                <a:defRPr/>
              </a:pPr>
              <a:t>12/18/2023</a:t>
            </a:fld>
            <a:endParaRPr lang="en-US" dirty="0"/>
          </a:p>
        </p:txBody>
      </p:sp>
      <p:sp>
        <p:nvSpPr>
          <p:cNvPr id="5" name="Footer Placeholder 4">
            <a:extLst>
              <a:ext uri="{FF2B5EF4-FFF2-40B4-BE49-F238E27FC236}">
                <a16:creationId xmlns:a16="http://schemas.microsoft.com/office/drawing/2014/main" id="{2AA35E81-B1CE-2391-D23A-E0EF09671C7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C85D17B-8BA7-B7F3-AC65-FA4F7AA46267}"/>
              </a:ext>
            </a:extLst>
          </p:cNvPr>
          <p:cNvSpPr>
            <a:spLocks noGrp="1"/>
          </p:cNvSpPr>
          <p:nvPr>
            <p:ph type="sldNum" sz="quarter" idx="12"/>
          </p:nvPr>
        </p:nvSpPr>
        <p:spPr/>
        <p:txBody>
          <a:bodyPr/>
          <a:lstStyle>
            <a:lvl1pPr>
              <a:defRPr/>
            </a:lvl1pPr>
          </a:lstStyle>
          <a:p>
            <a:pPr>
              <a:defRPr/>
            </a:pPr>
            <a:r>
              <a:rPr lang="en-US"/>
              <a:t>Page </a:t>
            </a:r>
            <a:fld id="{87583338-04BD-4DF3-A9E6-80DE6309D7C5}" type="slidenum">
              <a:rPr lang="en-US" smtClean="0"/>
              <a:pPr>
                <a:defRPr/>
              </a:pPr>
              <a:t>‹#›</a:t>
            </a:fld>
            <a:endParaRPr lang="en-US"/>
          </a:p>
        </p:txBody>
      </p:sp>
    </p:spTree>
    <p:extLst>
      <p:ext uri="{BB962C8B-B14F-4D97-AF65-F5344CB8AC3E}">
        <p14:creationId xmlns:p14="http://schemas.microsoft.com/office/powerpoint/2010/main" val="41870446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320" y="1952513"/>
            <a:ext cx="4222865" cy="4179346"/>
          </a:xfrm>
        </p:spPr>
        <p:txBody>
          <a:bodyPr/>
          <a:lstStyle>
            <a:lvl1pPr>
              <a:defRPr sz="2735"/>
            </a:lvl1pPr>
            <a:lvl2pPr>
              <a:defRPr sz="2382"/>
            </a:lvl2pPr>
            <a:lvl3pPr>
              <a:defRPr sz="1941"/>
            </a:lvl3pPr>
            <a:lvl4pPr>
              <a:defRPr sz="1765"/>
            </a:lvl4pPr>
            <a:lvl5pPr>
              <a:defRPr sz="1765"/>
            </a:lvl5pPr>
            <a:lvl6pPr>
              <a:defRPr sz="1765"/>
            </a:lvl6pPr>
            <a:lvl7pPr>
              <a:defRPr sz="1765"/>
            </a:lvl7pPr>
            <a:lvl8pPr>
              <a:defRPr sz="1765"/>
            </a:lvl8pPr>
            <a:lvl9pPr>
              <a:defRPr sz="176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52513"/>
            <a:ext cx="4222865" cy="4179346"/>
          </a:xfrm>
        </p:spPr>
        <p:txBody>
          <a:bodyPr/>
          <a:lstStyle>
            <a:lvl1pPr>
              <a:defRPr sz="2735"/>
            </a:lvl1pPr>
            <a:lvl2pPr>
              <a:defRPr sz="2382"/>
            </a:lvl2pPr>
            <a:lvl3pPr>
              <a:defRPr sz="1941"/>
            </a:lvl3pPr>
            <a:lvl4pPr>
              <a:defRPr sz="1765"/>
            </a:lvl4pPr>
            <a:lvl5pPr>
              <a:defRPr sz="1765"/>
            </a:lvl5pPr>
            <a:lvl6pPr>
              <a:defRPr sz="1765"/>
            </a:lvl6pPr>
            <a:lvl7pPr>
              <a:defRPr sz="1765"/>
            </a:lvl7pPr>
            <a:lvl8pPr>
              <a:defRPr sz="1765"/>
            </a:lvl8pPr>
            <a:lvl9pPr>
              <a:defRPr sz="176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2562450A-A833-FA97-959E-23863E6B057C}"/>
              </a:ext>
            </a:extLst>
          </p:cNvPr>
          <p:cNvSpPr>
            <a:spLocks noGrp="1"/>
          </p:cNvSpPr>
          <p:nvPr>
            <p:ph type="dt" sz="half" idx="10"/>
          </p:nvPr>
        </p:nvSpPr>
        <p:spPr/>
        <p:txBody>
          <a:bodyPr/>
          <a:lstStyle>
            <a:lvl1pPr>
              <a:defRPr/>
            </a:lvl1pPr>
          </a:lstStyle>
          <a:p>
            <a:pPr>
              <a:defRPr/>
            </a:pPr>
            <a:fld id="{8D1B3A05-BF56-437B-B0A0-B07932612164}" type="datetime1">
              <a:rPr lang="en-US"/>
              <a:pPr>
                <a:defRPr/>
              </a:pPr>
              <a:t>12/18/2023</a:t>
            </a:fld>
            <a:endParaRPr lang="en-US" dirty="0"/>
          </a:p>
        </p:txBody>
      </p:sp>
      <p:sp>
        <p:nvSpPr>
          <p:cNvPr id="6" name="Footer Placeholder 4">
            <a:extLst>
              <a:ext uri="{FF2B5EF4-FFF2-40B4-BE49-F238E27FC236}">
                <a16:creationId xmlns:a16="http://schemas.microsoft.com/office/drawing/2014/main" id="{A978F7EC-9A9D-37DF-B718-99E1AEBA084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D3929E6-924E-EF1E-9965-44233E955387}"/>
              </a:ext>
            </a:extLst>
          </p:cNvPr>
          <p:cNvSpPr>
            <a:spLocks noGrp="1"/>
          </p:cNvSpPr>
          <p:nvPr>
            <p:ph type="sldNum" sz="quarter" idx="12"/>
          </p:nvPr>
        </p:nvSpPr>
        <p:spPr/>
        <p:txBody>
          <a:bodyPr/>
          <a:lstStyle>
            <a:lvl1pPr>
              <a:defRPr/>
            </a:lvl1pPr>
          </a:lstStyle>
          <a:p>
            <a:pPr>
              <a:defRPr/>
            </a:pPr>
            <a:r>
              <a:rPr lang="en-US"/>
              <a:t>Page </a:t>
            </a:r>
            <a:fld id="{86DBD4FD-F8AB-4780-B602-39451ABB53D6}" type="slidenum">
              <a:rPr lang="en-US" smtClean="0"/>
              <a:pPr>
                <a:defRPr/>
              </a:pPr>
              <a:t>‹#›</a:t>
            </a:fld>
            <a:endParaRPr lang="en-US"/>
          </a:p>
        </p:txBody>
      </p:sp>
    </p:spTree>
    <p:extLst>
      <p:ext uri="{BB962C8B-B14F-4D97-AF65-F5344CB8AC3E}">
        <p14:creationId xmlns:p14="http://schemas.microsoft.com/office/powerpoint/2010/main" val="22229223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5637" y="2081605"/>
            <a:ext cx="4040188" cy="639762"/>
          </a:xfrm>
        </p:spPr>
        <p:txBody>
          <a:bodyPr anchor="b"/>
          <a:lstStyle>
            <a:lvl1pPr marL="0" indent="0">
              <a:buNone/>
              <a:defRPr sz="2382" b="1"/>
            </a:lvl1pPr>
            <a:lvl2pPr marL="449505" indent="0">
              <a:buNone/>
              <a:defRPr sz="1941" b="1"/>
            </a:lvl2pPr>
            <a:lvl3pPr marL="899010" indent="0">
              <a:buNone/>
              <a:defRPr sz="1765" b="1"/>
            </a:lvl3pPr>
            <a:lvl4pPr marL="1348516" indent="0">
              <a:buNone/>
              <a:defRPr sz="1588" b="1"/>
            </a:lvl4pPr>
            <a:lvl5pPr marL="1798021" indent="0">
              <a:buNone/>
              <a:defRPr sz="1588" b="1"/>
            </a:lvl5pPr>
            <a:lvl6pPr marL="2247527" indent="0">
              <a:buNone/>
              <a:defRPr sz="1588" b="1"/>
            </a:lvl6pPr>
            <a:lvl7pPr marL="2697032" indent="0">
              <a:buNone/>
              <a:defRPr sz="1588" b="1"/>
            </a:lvl7pPr>
            <a:lvl8pPr marL="3146538" indent="0">
              <a:buNone/>
              <a:defRPr sz="1588" b="1"/>
            </a:lvl8pPr>
            <a:lvl9pPr marL="3596043" indent="0">
              <a:buNone/>
              <a:defRPr sz="1588" b="1"/>
            </a:lvl9pPr>
          </a:lstStyle>
          <a:p>
            <a:pPr lvl="0"/>
            <a:r>
              <a:rPr lang="en-US" dirty="0"/>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382"/>
            </a:lvl1pPr>
            <a:lvl2pPr>
              <a:defRPr sz="1941"/>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2081605"/>
            <a:ext cx="4041775" cy="639762"/>
          </a:xfrm>
        </p:spPr>
        <p:txBody>
          <a:bodyPr anchor="b"/>
          <a:lstStyle>
            <a:lvl1pPr marL="0" indent="0">
              <a:buNone/>
              <a:defRPr sz="2382" b="1"/>
            </a:lvl1pPr>
            <a:lvl2pPr marL="449505" indent="0">
              <a:buNone/>
              <a:defRPr sz="1941" b="1"/>
            </a:lvl2pPr>
            <a:lvl3pPr marL="899010" indent="0">
              <a:buNone/>
              <a:defRPr sz="1765" b="1"/>
            </a:lvl3pPr>
            <a:lvl4pPr marL="1348516" indent="0">
              <a:buNone/>
              <a:defRPr sz="1588" b="1"/>
            </a:lvl4pPr>
            <a:lvl5pPr marL="1798021" indent="0">
              <a:buNone/>
              <a:defRPr sz="1588" b="1"/>
            </a:lvl5pPr>
            <a:lvl6pPr marL="2247527" indent="0">
              <a:buNone/>
              <a:defRPr sz="1588" b="1"/>
            </a:lvl6pPr>
            <a:lvl7pPr marL="2697032" indent="0">
              <a:buNone/>
              <a:defRPr sz="1588" b="1"/>
            </a:lvl7pPr>
            <a:lvl8pPr marL="3146538" indent="0">
              <a:buNone/>
              <a:defRPr sz="1588" b="1"/>
            </a:lvl8pPr>
            <a:lvl9pPr marL="3596043" indent="0">
              <a:buNone/>
              <a:defRPr sz="1588" b="1"/>
            </a:lvl9pPr>
          </a:lstStyle>
          <a:p>
            <a:pPr lvl="0"/>
            <a:r>
              <a:rPr lang="en-US" dirty="0"/>
              <a:t>Click to edit Master text styles</a:t>
            </a:r>
          </a:p>
        </p:txBody>
      </p:sp>
      <p:sp>
        <p:nvSpPr>
          <p:cNvPr id="6" name="Content Placeholder 5"/>
          <p:cNvSpPr>
            <a:spLocks noGrp="1"/>
          </p:cNvSpPr>
          <p:nvPr>
            <p:ph sz="quarter" idx="4"/>
          </p:nvPr>
        </p:nvSpPr>
        <p:spPr>
          <a:xfrm>
            <a:off x="4645026" y="2759337"/>
            <a:ext cx="4041775" cy="3372522"/>
          </a:xfrm>
        </p:spPr>
        <p:txBody>
          <a:bodyPr/>
          <a:lstStyle>
            <a:lvl1pPr>
              <a:defRPr sz="2382"/>
            </a:lvl1pPr>
            <a:lvl2pPr>
              <a:defRPr sz="1941"/>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8C98930F-AC85-975A-8513-FC98AADE20C8}"/>
              </a:ext>
            </a:extLst>
          </p:cNvPr>
          <p:cNvSpPr>
            <a:spLocks noGrp="1"/>
          </p:cNvSpPr>
          <p:nvPr>
            <p:ph type="dt" sz="half" idx="10"/>
          </p:nvPr>
        </p:nvSpPr>
        <p:spPr/>
        <p:txBody>
          <a:bodyPr/>
          <a:lstStyle>
            <a:lvl1pPr>
              <a:defRPr/>
            </a:lvl1pPr>
          </a:lstStyle>
          <a:p>
            <a:pPr>
              <a:defRPr/>
            </a:pPr>
            <a:fld id="{B1F66E98-AB6C-4578-9797-7EE95BEAA23F}" type="datetime1">
              <a:rPr lang="en-US"/>
              <a:pPr>
                <a:defRPr/>
              </a:pPr>
              <a:t>12/18/2023</a:t>
            </a:fld>
            <a:endParaRPr lang="en-US" dirty="0"/>
          </a:p>
        </p:txBody>
      </p:sp>
      <p:sp>
        <p:nvSpPr>
          <p:cNvPr id="8" name="Footer Placeholder 4">
            <a:extLst>
              <a:ext uri="{FF2B5EF4-FFF2-40B4-BE49-F238E27FC236}">
                <a16:creationId xmlns:a16="http://schemas.microsoft.com/office/drawing/2014/main" id="{4AD2AD7F-717A-DBF7-FC59-32C60B1F1BB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267DDB7-6A5B-31BB-C046-847C90117547}"/>
              </a:ext>
            </a:extLst>
          </p:cNvPr>
          <p:cNvSpPr>
            <a:spLocks noGrp="1"/>
          </p:cNvSpPr>
          <p:nvPr>
            <p:ph type="sldNum" sz="quarter" idx="12"/>
          </p:nvPr>
        </p:nvSpPr>
        <p:spPr/>
        <p:txBody>
          <a:bodyPr/>
          <a:lstStyle>
            <a:lvl1pPr>
              <a:defRPr/>
            </a:lvl1pPr>
          </a:lstStyle>
          <a:p>
            <a:pPr>
              <a:defRPr/>
            </a:pPr>
            <a:r>
              <a:rPr lang="en-US"/>
              <a:t>Page </a:t>
            </a:r>
            <a:fld id="{D2374491-AA9B-457F-A3CC-CF23FEB39BBD}" type="slidenum">
              <a:rPr lang="en-US" smtClean="0"/>
              <a:pPr>
                <a:defRPr/>
              </a:pPr>
              <a:t>‹#›</a:t>
            </a:fld>
            <a:endParaRPr lang="en-US"/>
          </a:p>
        </p:txBody>
      </p:sp>
    </p:spTree>
    <p:extLst>
      <p:ext uri="{BB962C8B-B14F-4D97-AF65-F5344CB8AC3E}">
        <p14:creationId xmlns:p14="http://schemas.microsoft.com/office/powerpoint/2010/main" val="4107283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A6BACBB-43D4-4022-9C9F-DBF1D48E1BA1}"/>
              </a:ext>
            </a:extLst>
          </p:cNvPr>
          <p:cNvSpPr>
            <a:spLocks noGrp="1"/>
          </p:cNvSpPr>
          <p:nvPr>
            <p:ph type="dt" sz="half" idx="10"/>
          </p:nvPr>
        </p:nvSpPr>
        <p:spPr/>
        <p:txBody>
          <a:bodyPr/>
          <a:lstStyle>
            <a:lvl1pPr>
              <a:defRPr/>
            </a:lvl1pPr>
          </a:lstStyle>
          <a:p>
            <a:pPr>
              <a:defRPr/>
            </a:pPr>
            <a:fld id="{EC94448E-46C1-482B-AA15-CFD207217492}" type="datetime1">
              <a:rPr lang="en-US"/>
              <a:pPr>
                <a:defRPr/>
              </a:pPr>
              <a:t>12/18/2023</a:t>
            </a:fld>
            <a:endParaRPr lang="en-US" dirty="0"/>
          </a:p>
        </p:txBody>
      </p:sp>
      <p:sp>
        <p:nvSpPr>
          <p:cNvPr id="4" name="Footer Placeholder 4">
            <a:extLst>
              <a:ext uri="{FF2B5EF4-FFF2-40B4-BE49-F238E27FC236}">
                <a16:creationId xmlns:a16="http://schemas.microsoft.com/office/drawing/2014/main" id="{03BC4680-39FE-7C8F-2EEC-15440EECC6B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492FBA1-1932-5B7D-EACF-D017CD98DD6D}"/>
              </a:ext>
            </a:extLst>
          </p:cNvPr>
          <p:cNvSpPr>
            <a:spLocks noGrp="1"/>
          </p:cNvSpPr>
          <p:nvPr>
            <p:ph type="sldNum" sz="quarter" idx="12"/>
          </p:nvPr>
        </p:nvSpPr>
        <p:spPr/>
        <p:txBody>
          <a:bodyPr/>
          <a:lstStyle>
            <a:lvl1pPr>
              <a:defRPr/>
            </a:lvl1pPr>
          </a:lstStyle>
          <a:p>
            <a:pPr>
              <a:defRPr/>
            </a:pPr>
            <a:r>
              <a:rPr lang="en-US"/>
              <a:t>Page </a:t>
            </a:r>
            <a:fld id="{B0803850-2C2E-40DE-B356-8135AB458DFD}" type="slidenum">
              <a:rPr lang="en-US" smtClean="0"/>
              <a:pPr>
                <a:defRPr/>
              </a:pPr>
              <a:t>‹#›</a:t>
            </a:fld>
            <a:endParaRPr lang="en-US"/>
          </a:p>
        </p:txBody>
      </p:sp>
    </p:spTree>
    <p:extLst>
      <p:ext uri="{BB962C8B-B14F-4D97-AF65-F5344CB8AC3E}">
        <p14:creationId xmlns:p14="http://schemas.microsoft.com/office/powerpoint/2010/main" val="32422236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5B53FDF-9638-07D7-35EA-94FF901F5A49}"/>
              </a:ext>
            </a:extLst>
          </p:cNvPr>
          <p:cNvSpPr txBox="1">
            <a:spLocks noChangeArrowheads="1"/>
          </p:cNvSpPr>
          <p:nvPr userDrawn="1"/>
        </p:nvSpPr>
        <p:spPr bwMode="auto">
          <a:xfrm>
            <a:off x="307398" y="6405563"/>
            <a:ext cx="1870364" cy="30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96" tIns="44948" rIns="89896" bIns="4494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17588" fontAlgn="base">
              <a:spcBef>
                <a:spcPct val="0"/>
              </a:spcBef>
              <a:spcAft>
                <a:spcPct val="0"/>
              </a:spcAft>
              <a:defRPr sz="2000">
                <a:solidFill>
                  <a:schemeClr val="tx1"/>
                </a:solidFill>
                <a:latin typeface="Arial" panose="020B0604020202020204" pitchFamily="34" charset="0"/>
              </a:defRPr>
            </a:lvl6pPr>
            <a:lvl7pPr marL="2971800" indent="-228600" defTabSz="1017588" fontAlgn="base">
              <a:spcBef>
                <a:spcPct val="0"/>
              </a:spcBef>
              <a:spcAft>
                <a:spcPct val="0"/>
              </a:spcAft>
              <a:defRPr sz="2000">
                <a:solidFill>
                  <a:schemeClr val="tx1"/>
                </a:solidFill>
                <a:latin typeface="Arial" panose="020B0604020202020204" pitchFamily="34" charset="0"/>
              </a:defRPr>
            </a:lvl7pPr>
            <a:lvl8pPr marL="3429000" indent="-228600" defTabSz="1017588" fontAlgn="base">
              <a:spcBef>
                <a:spcPct val="0"/>
              </a:spcBef>
              <a:spcAft>
                <a:spcPct val="0"/>
              </a:spcAft>
              <a:defRPr sz="2000">
                <a:solidFill>
                  <a:schemeClr val="tx1"/>
                </a:solidFill>
                <a:latin typeface="Arial" panose="020B0604020202020204" pitchFamily="34" charset="0"/>
              </a:defRPr>
            </a:lvl8pPr>
            <a:lvl9pPr marL="3886200" indent="-228600" defTabSz="1017588" fontAlgn="base">
              <a:spcBef>
                <a:spcPct val="0"/>
              </a:spcBef>
              <a:spcAft>
                <a:spcPct val="0"/>
              </a:spcAft>
              <a:defRPr sz="2000">
                <a:solidFill>
                  <a:schemeClr val="tx1"/>
                </a:solidFill>
                <a:latin typeface="Arial" panose="020B0604020202020204" pitchFamily="34" charset="0"/>
              </a:defRPr>
            </a:lvl9pPr>
          </a:lstStyle>
          <a:p>
            <a:pPr eaLnBrk="1" hangingPunct="1"/>
            <a:fld id="{06506514-0006-42EA-9E16-FF66DB36AFEC}" type="datetime1">
              <a:rPr lang="en-US" altLang="en-US" sz="1412">
                <a:cs typeface="Arial" panose="020B0604020202020204" pitchFamily="34" charset="0"/>
              </a:rPr>
              <a:pPr eaLnBrk="1" hangingPunct="1"/>
              <a:t>12/18/2023</a:t>
            </a:fld>
            <a:endParaRPr lang="en-US" altLang="en-US" sz="1412">
              <a:cs typeface="Arial" panose="020B0604020202020204" pitchFamily="34" charset="0"/>
            </a:endParaRPr>
          </a:p>
        </p:txBody>
      </p:sp>
      <p:sp>
        <p:nvSpPr>
          <p:cNvPr id="3" name="Slide Number Placeholder 5">
            <a:extLst>
              <a:ext uri="{FF2B5EF4-FFF2-40B4-BE49-F238E27FC236}">
                <a16:creationId xmlns:a16="http://schemas.microsoft.com/office/drawing/2014/main" id="{F52B349D-F9EE-C387-D87A-5C94B03EA258}"/>
              </a:ext>
            </a:extLst>
          </p:cNvPr>
          <p:cNvSpPr txBox="1">
            <a:spLocks noChangeArrowheads="1"/>
          </p:cNvSpPr>
          <p:nvPr userDrawn="1"/>
        </p:nvSpPr>
        <p:spPr bwMode="auto">
          <a:xfrm>
            <a:off x="6692035" y="6405563"/>
            <a:ext cx="2133023" cy="315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96" tIns="44948" rIns="89896" bIns="4494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17588" fontAlgn="base">
              <a:spcBef>
                <a:spcPct val="0"/>
              </a:spcBef>
              <a:spcAft>
                <a:spcPct val="0"/>
              </a:spcAft>
              <a:defRPr sz="2000">
                <a:solidFill>
                  <a:schemeClr val="tx1"/>
                </a:solidFill>
                <a:latin typeface="Arial" panose="020B0604020202020204" pitchFamily="34" charset="0"/>
              </a:defRPr>
            </a:lvl6pPr>
            <a:lvl7pPr marL="2971800" indent="-228600" defTabSz="1017588" fontAlgn="base">
              <a:spcBef>
                <a:spcPct val="0"/>
              </a:spcBef>
              <a:spcAft>
                <a:spcPct val="0"/>
              </a:spcAft>
              <a:defRPr sz="2000">
                <a:solidFill>
                  <a:schemeClr val="tx1"/>
                </a:solidFill>
                <a:latin typeface="Arial" panose="020B0604020202020204" pitchFamily="34" charset="0"/>
              </a:defRPr>
            </a:lvl7pPr>
            <a:lvl8pPr marL="3429000" indent="-228600" defTabSz="1017588" fontAlgn="base">
              <a:spcBef>
                <a:spcPct val="0"/>
              </a:spcBef>
              <a:spcAft>
                <a:spcPct val="0"/>
              </a:spcAft>
              <a:defRPr sz="2000">
                <a:solidFill>
                  <a:schemeClr val="tx1"/>
                </a:solidFill>
                <a:latin typeface="Arial" panose="020B0604020202020204" pitchFamily="34" charset="0"/>
              </a:defRPr>
            </a:lvl8pPr>
            <a:lvl9pPr marL="3886200" indent="-228600" defTabSz="1017588" fontAlgn="base">
              <a:spcBef>
                <a:spcPct val="0"/>
              </a:spcBef>
              <a:spcAft>
                <a:spcPct val="0"/>
              </a:spcAft>
              <a:defRPr sz="2000">
                <a:solidFill>
                  <a:schemeClr val="tx1"/>
                </a:solidFill>
                <a:latin typeface="Arial" panose="020B0604020202020204" pitchFamily="34" charset="0"/>
              </a:defRPr>
            </a:lvl9pPr>
          </a:lstStyle>
          <a:p>
            <a:pPr algn="r" eaLnBrk="1" hangingPunct="1"/>
            <a:endParaRPr lang="en-US" altLang="en-US" sz="1412">
              <a:cs typeface="Arial" panose="020B0604020202020204" pitchFamily="34" charset="0"/>
            </a:endParaRPr>
          </a:p>
        </p:txBody>
      </p:sp>
      <p:sp>
        <p:nvSpPr>
          <p:cNvPr id="4" name="Line 38">
            <a:extLst>
              <a:ext uri="{FF2B5EF4-FFF2-40B4-BE49-F238E27FC236}">
                <a16:creationId xmlns:a16="http://schemas.microsoft.com/office/drawing/2014/main" id="{80076E0C-2245-743A-5B08-A2B87984E2E5}"/>
              </a:ext>
            </a:extLst>
          </p:cNvPr>
          <p:cNvSpPr>
            <a:spLocks noChangeShapeType="1"/>
          </p:cNvSpPr>
          <p:nvPr userDrawn="1"/>
        </p:nvSpPr>
        <p:spPr bwMode="auto">
          <a:xfrm>
            <a:off x="301626" y="2019860"/>
            <a:ext cx="852054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9896" tIns="44948" rIns="89896" bIns="44948" anchor="ctr"/>
          <a:lstStyle/>
          <a:p>
            <a:endParaRPr lang="en-US" sz="1588"/>
          </a:p>
        </p:txBody>
      </p:sp>
      <p:sp>
        <p:nvSpPr>
          <p:cNvPr id="5" name="Title 1"/>
          <p:cNvSpPr>
            <a:spLocks noGrp="1"/>
          </p:cNvSpPr>
          <p:nvPr>
            <p:ph type="title"/>
          </p:nvPr>
        </p:nvSpPr>
        <p:spPr>
          <a:xfrm>
            <a:off x="299258" y="992393"/>
            <a:ext cx="8520545" cy="911711"/>
          </a:xfrm>
        </p:spPr>
        <p:txBody>
          <a:bodyPr/>
          <a:lstStyle/>
          <a:p>
            <a:r>
              <a:rPr lang="en-US"/>
              <a:t>Click to edit Master title style</a:t>
            </a:r>
          </a:p>
        </p:txBody>
      </p:sp>
      <p:sp>
        <p:nvSpPr>
          <p:cNvPr id="6" name="Content Placeholder 2"/>
          <p:cNvSpPr>
            <a:spLocks noGrp="1"/>
          </p:cNvSpPr>
          <p:nvPr>
            <p:ph idx="1"/>
          </p:nvPr>
        </p:nvSpPr>
        <p:spPr>
          <a:xfrm>
            <a:off x="299258" y="2097741"/>
            <a:ext cx="8520545" cy="42277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a:extLst>
              <a:ext uri="{FF2B5EF4-FFF2-40B4-BE49-F238E27FC236}">
                <a16:creationId xmlns:a16="http://schemas.microsoft.com/office/drawing/2014/main" id="{E359AEB6-261C-C1C3-81F6-0F9C852FA88B}"/>
              </a:ext>
            </a:extLst>
          </p:cNvPr>
          <p:cNvSpPr>
            <a:spLocks noGrp="1"/>
          </p:cNvSpPr>
          <p:nvPr>
            <p:ph type="dt" sz="half" idx="10"/>
          </p:nvPr>
        </p:nvSpPr>
        <p:spPr/>
        <p:txBody>
          <a:bodyPr/>
          <a:lstStyle>
            <a:lvl1pPr>
              <a:defRPr/>
            </a:lvl1pPr>
          </a:lstStyle>
          <a:p>
            <a:pPr>
              <a:defRPr/>
            </a:pPr>
            <a:fld id="{40544C97-CA5B-43B6-88F8-230656F89442}" type="datetime1">
              <a:rPr lang="en-US"/>
              <a:pPr>
                <a:defRPr/>
              </a:pPr>
              <a:t>12/18/2023</a:t>
            </a:fld>
            <a:endParaRPr lang="en-US"/>
          </a:p>
        </p:txBody>
      </p:sp>
      <p:sp>
        <p:nvSpPr>
          <p:cNvPr id="8" name="Footer Placeholder 2">
            <a:extLst>
              <a:ext uri="{FF2B5EF4-FFF2-40B4-BE49-F238E27FC236}">
                <a16:creationId xmlns:a16="http://schemas.microsoft.com/office/drawing/2014/main" id="{327EE0D3-DE72-4957-D624-CD0C46F23AC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3">
            <a:extLst>
              <a:ext uri="{FF2B5EF4-FFF2-40B4-BE49-F238E27FC236}">
                <a16:creationId xmlns:a16="http://schemas.microsoft.com/office/drawing/2014/main" id="{9F9C2A49-21A0-EEDA-1DF8-BF34E445179D}"/>
              </a:ext>
            </a:extLst>
          </p:cNvPr>
          <p:cNvSpPr>
            <a:spLocks noGrp="1"/>
          </p:cNvSpPr>
          <p:nvPr>
            <p:ph type="sldNum" sz="quarter" idx="12"/>
          </p:nvPr>
        </p:nvSpPr>
        <p:spPr/>
        <p:txBody>
          <a:bodyPr/>
          <a:lstStyle>
            <a:lvl1pPr>
              <a:defRPr/>
            </a:lvl1pPr>
          </a:lstStyle>
          <a:p>
            <a:pPr>
              <a:defRPr/>
            </a:pPr>
            <a:r>
              <a:rPr lang="en-US"/>
              <a:t>Page </a:t>
            </a:r>
            <a:fld id="{2AA70FD8-5F71-4CA1-AD28-FD2DCB3851C6}" type="slidenum">
              <a:rPr lang="en-US" smtClean="0"/>
              <a:pPr>
                <a:defRPr/>
              </a:pPr>
              <a:t>‹#›</a:t>
            </a:fld>
            <a:endParaRPr lang="en-US"/>
          </a:p>
        </p:txBody>
      </p:sp>
    </p:spTree>
    <p:extLst>
      <p:ext uri="{BB962C8B-B14F-4D97-AF65-F5344CB8AC3E}">
        <p14:creationId xmlns:p14="http://schemas.microsoft.com/office/powerpoint/2010/main" val="35489338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145689"/>
            <a:ext cx="3008313" cy="1162050"/>
          </a:xfrm>
        </p:spPr>
        <p:txBody>
          <a:bodyPr anchor="b"/>
          <a:lstStyle>
            <a:lvl1pPr algn="l">
              <a:defRPr sz="1941" b="1"/>
            </a:lvl1pPr>
          </a:lstStyle>
          <a:p>
            <a:r>
              <a:rPr lang="en-US" dirty="0"/>
              <a:t>Click to edit Master title style</a:t>
            </a:r>
          </a:p>
        </p:txBody>
      </p:sp>
      <p:sp>
        <p:nvSpPr>
          <p:cNvPr id="3" name="Content Placeholder 2"/>
          <p:cNvSpPr>
            <a:spLocks noGrp="1"/>
          </p:cNvSpPr>
          <p:nvPr>
            <p:ph idx="1"/>
          </p:nvPr>
        </p:nvSpPr>
        <p:spPr>
          <a:xfrm>
            <a:off x="3575050" y="1145689"/>
            <a:ext cx="5111750" cy="5002306"/>
          </a:xfrm>
        </p:spPr>
        <p:txBody>
          <a:bodyPr/>
          <a:lstStyle>
            <a:lvl1pPr>
              <a:defRPr sz="3177"/>
            </a:lvl1pPr>
            <a:lvl2pPr>
              <a:defRPr sz="2735"/>
            </a:lvl2pPr>
            <a:lvl3pPr>
              <a:defRPr sz="2382"/>
            </a:lvl3pPr>
            <a:lvl4pPr>
              <a:defRPr sz="1941"/>
            </a:lvl4pPr>
            <a:lvl5pPr>
              <a:defRPr sz="1941"/>
            </a:lvl5pPr>
            <a:lvl6pPr>
              <a:defRPr sz="1941"/>
            </a:lvl6pPr>
            <a:lvl7pPr>
              <a:defRPr sz="1941"/>
            </a:lvl7pPr>
            <a:lvl8pPr>
              <a:defRPr sz="1941"/>
            </a:lvl8pPr>
            <a:lvl9pPr>
              <a:defRPr sz="194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355925"/>
            <a:ext cx="3008313" cy="3775934"/>
          </a:xfrm>
        </p:spPr>
        <p:txBody>
          <a:bodyPr/>
          <a:lstStyle>
            <a:lvl1pPr marL="0" indent="0">
              <a:buNone/>
              <a:defRPr sz="1412"/>
            </a:lvl1pPr>
            <a:lvl2pPr marL="449505" indent="0">
              <a:buNone/>
              <a:defRPr sz="1147"/>
            </a:lvl2pPr>
            <a:lvl3pPr marL="899010" indent="0">
              <a:buNone/>
              <a:defRPr sz="971"/>
            </a:lvl3pPr>
            <a:lvl4pPr marL="1348516" indent="0">
              <a:buNone/>
              <a:defRPr sz="882"/>
            </a:lvl4pPr>
            <a:lvl5pPr marL="1798021" indent="0">
              <a:buNone/>
              <a:defRPr sz="882"/>
            </a:lvl5pPr>
            <a:lvl6pPr marL="2247527" indent="0">
              <a:buNone/>
              <a:defRPr sz="882"/>
            </a:lvl6pPr>
            <a:lvl7pPr marL="2697032" indent="0">
              <a:buNone/>
              <a:defRPr sz="882"/>
            </a:lvl7pPr>
            <a:lvl8pPr marL="3146538" indent="0">
              <a:buNone/>
              <a:defRPr sz="882"/>
            </a:lvl8pPr>
            <a:lvl9pPr marL="3596043" indent="0">
              <a:buNone/>
              <a:defRPr sz="882"/>
            </a:lvl9pPr>
          </a:lstStyle>
          <a:p>
            <a:pPr lvl="0"/>
            <a:r>
              <a:rPr lang="en-US" dirty="0"/>
              <a:t>Click to edit Master text styles</a:t>
            </a:r>
          </a:p>
        </p:txBody>
      </p:sp>
      <p:sp>
        <p:nvSpPr>
          <p:cNvPr id="5" name="Date Placeholder 3">
            <a:extLst>
              <a:ext uri="{FF2B5EF4-FFF2-40B4-BE49-F238E27FC236}">
                <a16:creationId xmlns:a16="http://schemas.microsoft.com/office/drawing/2014/main" id="{3EC8E1F3-3DC8-3D60-D575-FF0F29CEC365}"/>
              </a:ext>
            </a:extLst>
          </p:cNvPr>
          <p:cNvSpPr>
            <a:spLocks noGrp="1"/>
          </p:cNvSpPr>
          <p:nvPr>
            <p:ph type="dt" sz="half" idx="10"/>
          </p:nvPr>
        </p:nvSpPr>
        <p:spPr/>
        <p:txBody>
          <a:bodyPr/>
          <a:lstStyle>
            <a:lvl1pPr>
              <a:defRPr/>
            </a:lvl1pPr>
          </a:lstStyle>
          <a:p>
            <a:pPr>
              <a:defRPr/>
            </a:pPr>
            <a:fld id="{DECAF5B0-B952-4889-A063-3EBE539AE27C}" type="datetime1">
              <a:rPr lang="en-US"/>
              <a:pPr>
                <a:defRPr/>
              </a:pPr>
              <a:t>12/18/2023</a:t>
            </a:fld>
            <a:endParaRPr lang="en-US" dirty="0"/>
          </a:p>
        </p:txBody>
      </p:sp>
      <p:sp>
        <p:nvSpPr>
          <p:cNvPr id="6" name="Footer Placeholder 4">
            <a:extLst>
              <a:ext uri="{FF2B5EF4-FFF2-40B4-BE49-F238E27FC236}">
                <a16:creationId xmlns:a16="http://schemas.microsoft.com/office/drawing/2014/main" id="{1FE0D094-8F0F-6B4F-308C-B0FBA6B7612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8487431-54CC-BD2F-1349-DF8CAA178A84}"/>
              </a:ext>
            </a:extLst>
          </p:cNvPr>
          <p:cNvSpPr>
            <a:spLocks noGrp="1"/>
          </p:cNvSpPr>
          <p:nvPr>
            <p:ph type="sldNum" sz="quarter" idx="12"/>
          </p:nvPr>
        </p:nvSpPr>
        <p:spPr/>
        <p:txBody>
          <a:bodyPr/>
          <a:lstStyle>
            <a:lvl1pPr>
              <a:defRPr/>
            </a:lvl1pPr>
          </a:lstStyle>
          <a:p>
            <a:pPr>
              <a:defRPr/>
            </a:pPr>
            <a:r>
              <a:rPr lang="en-US"/>
              <a:t>Page </a:t>
            </a:r>
            <a:fld id="{BA896BDB-B03C-42DC-B4F7-C2C8D089D801}" type="slidenum">
              <a:rPr lang="en-US" smtClean="0"/>
              <a:pPr>
                <a:defRPr/>
              </a:pPr>
              <a:t>‹#›</a:t>
            </a:fld>
            <a:endParaRPr lang="en-US"/>
          </a:p>
        </p:txBody>
      </p:sp>
    </p:spTree>
    <p:extLst>
      <p:ext uri="{BB962C8B-B14F-4D97-AF65-F5344CB8AC3E}">
        <p14:creationId xmlns:p14="http://schemas.microsoft.com/office/powerpoint/2010/main" val="37954007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941" b="1"/>
            </a:lvl1pPr>
          </a:lstStyle>
          <a:p>
            <a:r>
              <a:rPr lang="en-US"/>
              <a:t>Click to edit Master title style</a:t>
            </a:r>
          </a:p>
        </p:txBody>
      </p:sp>
      <p:sp>
        <p:nvSpPr>
          <p:cNvPr id="3" name="Picture Placeholder 2"/>
          <p:cNvSpPr>
            <a:spLocks noGrp="1"/>
          </p:cNvSpPr>
          <p:nvPr>
            <p:ph type="pic" idx="1"/>
          </p:nvPr>
        </p:nvSpPr>
        <p:spPr>
          <a:xfrm>
            <a:off x="1792288" y="1008530"/>
            <a:ext cx="5486400" cy="3719456"/>
          </a:xfrm>
        </p:spPr>
        <p:txBody>
          <a:bodyPr rtlCol="0">
            <a:normAutofit/>
          </a:bodyPr>
          <a:lstStyle>
            <a:lvl1pPr marL="0" indent="0">
              <a:buNone/>
              <a:defRPr sz="3177"/>
            </a:lvl1pPr>
            <a:lvl2pPr marL="449505" indent="0">
              <a:buNone/>
              <a:defRPr sz="2735"/>
            </a:lvl2pPr>
            <a:lvl3pPr marL="899010" indent="0">
              <a:buNone/>
              <a:defRPr sz="2382"/>
            </a:lvl3pPr>
            <a:lvl4pPr marL="1348516" indent="0">
              <a:buNone/>
              <a:defRPr sz="1941"/>
            </a:lvl4pPr>
            <a:lvl5pPr marL="1798021" indent="0">
              <a:buNone/>
              <a:defRPr sz="1941"/>
            </a:lvl5pPr>
            <a:lvl6pPr marL="2247527" indent="0">
              <a:buNone/>
              <a:defRPr sz="1941"/>
            </a:lvl6pPr>
            <a:lvl7pPr marL="2697032" indent="0">
              <a:buNone/>
              <a:defRPr sz="1941"/>
            </a:lvl7pPr>
            <a:lvl8pPr marL="3146538" indent="0">
              <a:buNone/>
              <a:defRPr sz="1941"/>
            </a:lvl8pPr>
            <a:lvl9pPr marL="3596043" indent="0">
              <a:buNone/>
              <a:defRPr sz="1941"/>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12"/>
            </a:lvl1pPr>
            <a:lvl2pPr marL="449505" indent="0">
              <a:buNone/>
              <a:defRPr sz="1147"/>
            </a:lvl2pPr>
            <a:lvl3pPr marL="899010" indent="0">
              <a:buNone/>
              <a:defRPr sz="971"/>
            </a:lvl3pPr>
            <a:lvl4pPr marL="1348516" indent="0">
              <a:buNone/>
              <a:defRPr sz="882"/>
            </a:lvl4pPr>
            <a:lvl5pPr marL="1798021" indent="0">
              <a:buNone/>
              <a:defRPr sz="882"/>
            </a:lvl5pPr>
            <a:lvl6pPr marL="2247527" indent="0">
              <a:buNone/>
              <a:defRPr sz="882"/>
            </a:lvl6pPr>
            <a:lvl7pPr marL="2697032" indent="0">
              <a:buNone/>
              <a:defRPr sz="882"/>
            </a:lvl7pPr>
            <a:lvl8pPr marL="3146538" indent="0">
              <a:buNone/>
              <a:defRPr sz="882"/>
            </a:lvl8pPr>
            <a:lvl9pPr marL="3596043" indent="0">
              <a:buNone/>
              <a:defRPr sz="882"/>
            </a:lvl9pPr>
          </a:lstStyle>
          <a:p>
            <a:pPr lvl="0"/>
            <a:r>
              <a:rPr lang="en-US"/>
              <a:t>Click to edit Master text styles</a:t>
            </a:r>
          </a:p>
        </p:txBody>
      </p:sp>
      <p:sp>
        <p:nvSpPr>
          <p:cNvPr id="5" name="Date Placeholder 3">
            <a:extLst>
              <a:ext uri="{FF2B5EF4-FFF2-40B4-BE49-F238E27FC236}">
                <a16:creationId xmlns:a16="http://schemas.microsoft.com/office/drawing/2014/main" id="{3C5A1EED-C08C-C7EB-8AB6-639D53318126}"/>
              </a:ext>
            </a:extLst>
          </p:cNvPr>
          <p:cNvSpPr>
            <a:spLocks noGrp="1"/>
          </p:cNvSpPr>
          <p:nvPr>
            <p:ph type="dt" sz="half" idx="10"/>
          </p:nvPr>
        </p:nvSpPr>
        <p:spPr/>
        <p:txBody>
          <a:bodyPr/>
          <a:lstStyle>
            <a:lvl1pPr>
              <a:defRPr/>
            </a:lvl1pPr>
          </a:lstStyle>
          <a:p>
            <a:pPr>
              <a:defRPr/>
            </a:pPr>
            <a:fld id="{3FC365BF-F5E1-49E2-92B1-8CC655030BFD}" type="datetime1">
              <a:rPr lang="en-US"/>
              <a:pPr>
                <a:defRPr/>
              </a:pPr>
              <a:t>12/18/2023</a:t>
            </a:fld>
            <a:endParaRPr lang="en-US" dirty="0"/>
          </a:p>
        </p:txBody>
      </p:sp>
      <p:sp>
        <p:nvSpPr>
          <p:cNvPr id="6" name="Footer Placeholder 4">
            <a:extLst>
              <a:ext uri="{FF2B5EF4-FFF2-40B4-BE49-F238E27FC236}">
                <a16:creationId xmlns:a16="http://schemas.microsoft.com/office/drawing/2014/main" id="{59D7FE49-38FA-5343-48CA-5471CBE6619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BCEA3B3-2B6F-279A-96A5-988532D67B15}"/>
              </a:ext>
            </a:extLst>
          </p:cNvPr>
          <p:cNvSpPr>
            <a:spLocks noGrp="1"/>
          </p:cNvSpPr>
          <p:nvPr>
            <p:ph type="sldNum" sz="quarter" idx="12"/>
          </p:nvPr>
        </p:nvSpPr>
        <p:spPr/>
        <p:txBody>
          <a:bodyPr/>
          <a:lstStyle>
            <a:lvl1pPr>
              <a:defRPr/>
            </a:lvl1pPr>
          </a:lstStyle>
          <a:p>
            <a:pPr>
              <a:defRPr/>
            </a:pPr>
            <a:r>
              <a:rPr lang="en-US"/>
              <a:t>Page </a:t>
            </a:r>
            <a:fld id="{154650E9-059B-4D44-8D61-D9D0FF72D137}" type="slidenum">
              <a:rPr lang="en-US" smtClean="0"/>
              <a:pPr>
                <a:defRPr/>
              </a:pPr>
              <a:t>‹#›</a:t>
            </a:fld>
            <a:endParaRPr lang="en-US"/>
          </a:p>
        </p:txBody>
      </p:sp>
    </p:spTree>
    <p:extLst>
      <p:ext uri="{BB962C8B-B14F-4D97-AF65-F5344CB8AC3E}">
        <p14:creationId xmlns:p14="http://schemas.microsoft.com/office/powerpoint/2010/main" val="4941475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D1A8DA-5061-1FFC-735A-FBA9A31C6337}"/>
              </a:ext>
            </a:extLst>
          </p:cNvPr>
          <p:cNvSpPr>
            <a:spLocks noGrp="1"/>
          </p:cNvSpPr>
          <p:nvPr>
            <p:ph type="dt" sz="half" idx="10"/>
          </p:nvPr>
        </p:nvSpPr>
        <p:spPr/>
        <p:txBody>
          <a:bodyPr/>
          <a:lstStyle>
            <a:lvl1pPr>
              <a:defRPr/>
            </a:lvl1pPr>
          </a:lstStyle>
          <a:p>
            <a:pPr>
              <a:defRPr/>
            </a:pPr>
            <a:fld id="{EEA11F11-2195-4ACC-9D62-2AF99809EA82}" type="datetime1">
              <a:rPr lang="en-US"/>
              <a:pPr>
                <a:defRPr/>
              </a:pPr>
              <a:t>12/18/2023</a:t>
            </a:fld>
            <a:endParaRPr lang="en-US" dirty="0"/>
          </a:p>
        </p:txBody>
      </p:sp>
      <p:sp>
        <p:nvSpPr>
          <p:cNvPr id="5" name="Footer Placeholder 4">
            <a:extLst>
              <a:ext uri="{FF2B5EF4-FFF2-40B4-BE49-F238E27FC236}">
                <a16:creationId xmlns:a16="http://schemas.microsoft.com/office/drawing/2014/main" id="{6248184C-70B9-4782-75EC-2B407D03218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973F09C-B5DB-80B3-C6D7-32B588F4BEBB}"/>
              </a:ext>
            </a:extLst>
          </p:cNvPr>
          <p:cNvSpPr>
            <a:spLocks noGrp="1"/>
          </p:cNvSpPr>
          <p:nvPr>
            <p:ph type="sldNum" sz="quarter" idx="12"/>
          </p:nvPr>
        </p:nvSpPr>
        <p:spPr/>
        <p:txBody>
          <a:bodyPr/>
          <a:lstStyle>
            <a:lvl1pPr>
              <a:defRPr/>
            </a:lvl1pPr>
          </a:lstStyle>
          <a:p>
            <a:pPr>
              <a:defRPr/>
            </a:pPr>
            <a:r>
              <a:rPr lang="en-US"/>
              <a:t>Page </a:t>
            </a:r>
            <a:fld id="{0B3FC1FB-8DDD-430D-87B3-04429027271C}" type="slidenum">
              <a:rPr lang="en-US" smtClean="0"/>
              <a:pPr>
                <a:defRPr/>
              </a:pPr>
              <a:t>‹#›</a:t>
            </a:fld>
            <a:endParaRPr lang="en-US"/>
          </a:p>
        </p:txBody>
      </p:sp>
    </p:spTree>
    <p:extLst>
      <p:ext uri="{BB962C8B-B14F-4D97-AF65-F5344CB8AC3E}">
        <p14:creationId xmlns:p14="http://schemas.microsoft.com/office/powerpoint/2010/main" val="12203466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5071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73075"/>
            <a:ext cx="6019800" cy="50345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9426E-E41E-C599-8D73-C0C85734AB75}"/>
              </a:ext>
            </a:extLst>
          </p:cNvPr>
          <p:cNvSpPr>
            <a:spLocks noGrp="1"/>
          </p:cNvSpPr>
          <p:nvPr>
            <p:ph type="dt" sz="half" idx="10"/>
          </p:nvPr>
        </p:nvSpPr>
        <p:spPr/>
        <p:txBody>
          <a:bodyPr/>
          <a:lstStyle>
            <a:lvl1pPr>
              <a:defRPr/>
            </a:lvl1pPr>
          </a:lstStyle>
          <a:p>
            <a:pPr>
              <a:defRPr/>
            </a:pPr>
            <a:fld id="{89C164E5-6FDD-4754-A6B5-B8D0B8A3176B}" type="datetime1">
              <a:rPr lang="en-US"/>
              <a:pPr>
                <a:defRPr/>
              </a:pPr>
              <a:t>12/18/2023</a:t>
            </a:fld>
            <a:endParaRPr lang="en-US" dirty="0"/>
          </a:p>
        </p:txBody>
      </p:sp>
      <p:sp>
        <p:nvSpPr>
          <p:cNvPr id="5" name="Footer Placeholder 4">
            <a:extLst>
              <a:ext uri="{FF2B5EF4-FFF2-40B4-BE49-F238E27FC236}">
                <a16:creationId xmlns:a16="http://schemas.microsoft.com/office/drawing/2014/main" id="{48555306-2D1F-A1A7-59CE-D08AE63E37B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9BED2A7-A070-FFC9-C19A-FC2DF7A873D0}"/>
              </a:ext>
            </a:extLst>
          </p:cNvPr>
          <p:cNvSpPr>
            <a:spLocks noGrp="1"/>
          </p:cNvSpPr>
          <p:nvPr>
            <p:ph type="sldNum" sz="quarter" idx="12"/>
          </p:nvPr>
        </p:nvSpPr>
        <p:spPr/>
        <p:txBody>
          <a:bodyPr/>
          <a:lstStyle>
            <a:lvl1pPr>
              <a:defRPr/>
            </a:lvl1pPr>
          </a:lstStyle>
          <a:p>
            <a:pPr>
              <a:defRPr/>
            </a:pPr>
            <a:r>
              <a:rPr lang="en-US"/>
              <a:t>Page </a:t>
            </a:r>
            <a:fld id="{70D07267-864A-4056-93B6-B47C5EB04DC2}" type="slidenum">
              <a:rPr lang="en-US" smtClean="0"/>
              <a:pPr>
                <a:defRPr/>
              </a:pPr>
              <a:t>‹#›</a:t>
            </a:fld>
            <a:endParaRPr lang="en-US"/>
          </a:p>
        </p:txBody>
      </p:sp>
    </p:spTree>
    <p:extLst>
      <p:ext uri="{BB962C8B-B14F-4D97-AF65-F5344CB8AC3E}">
        <p14:creationId xmlns:p14="http://schemas.microsoft.com/office/powerpoint/2010/main" val="2400888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2">
    <p:spTree>
      <p:nvGrpSpPr>
        <p:cNvPr id="1" name=""/>
        <p:cNvGrpSpPr/>
        <p:nvPr/>
      </p:nvGrpSpPr>
      <p:grpSpPr>
        <a:xfrm>
          <a:off x="0" y="0"/>
          <a:ext cx="0" cy="0"/>
          <a:chOff x="0" y="0"/>
          <a:chExt cx="0" cy="0"/>
        </a:xfrm>
      </p:grpSpPr>
      <p:grpSp>
        <p:nvGrpSpPr>
          <p:cNvPr id="10" name="Group 9"/>
          <p:cNvGrpSpPr/>
          <p:nvPr userDrawn="1"/>
        </p:nvGrpSpPr>
        <p:grpSpPr>
          <a:xfrm>
            <a:off x="1" y="0"/>
            <a:ext cx="10260632" cy="6858000"/>
            <a:chOff x="0" y="0"/>
            <a:chExt cx="10260632" cy="685800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781" r="781" b="-1"/>
            <a:stretch/>
          </p:blipFill>
          <p:spPr>
            <a:xfrm>
              <a:off x="1116632" y="0"/>
              <a:ext cx="9144000" cy="6858000"/>
            </a:xfrm>
            <a:prstGeom prst="rect">
              <a:avLst/>
            </a:prstGeom>
          </p:spPr>
        </p:pic>
        <p:sp>
          <p:nvSpPr>
            <p:cNvPr id="9" name="Rectangle 8"/>
            <p:cNvSpPr/>
            <p:nvPr userDrawn="1"/>
          </p:nvSpPr>
          <p:spPr>
            <a:xfrm>
              <a:off x="0" y="0"/>
              <a:ext cx="2267744" cy="6858000"/>
            </a:xfrm>
            <a:prstGeom prst="rect">
              <a:avLst/>
            </a:prstGeom>
            <a:solidFill>
              <a:srgbClr val="006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2" name="Title 1"/>
          <p:cNvSpPr>
            <a:spLocks noGrp="1"/>
          </p:cNvSpPr>
          <p:nvPr>
            <p:ph type="title"/>
          </p:nvPr>
        </p:nvSpPr>
        <p:spPr>
          <a:xfrm>
            <a:off x="576000" y="1572904"/>
            <a:ext cx="8064000" cy="540000"/>
          </a:xfrm>
        </p:spPr>
        <p:txBody>
          <a:bodyPr anchor="t">
            <a:normAutofit/>
          </a:bodyPr>
          <a:lstStyle>
            <a:lvl1pPr algn="l">
              <a:defRPr sz="2400" b="1" cap="none" baseline="0">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576000" y="2052000"/>
            <a:ext cx="8064000" cy="360000"/>
          </a:xfrm>
        </p:spPr>
        <p:txBody>
          <a:bodyPr anchor="t"/>
          <a:lstStyle>
            <a:lvl1pPr marL="0" indent="0">
              <a:buNone/>
              <a:defRPr sz="1500">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E579157-EC9C-402C-8C30-0852505AECDE}" type="datetime1">
              <a:rPr lang="en-GB" smtClean="0"/>
              <a:t>18/12/2023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r>
              <a:rPr lang="en-GB" dirty="0"/>
              <a:t>Page </a:t>
            </a:r>
            <a:fld id="{C26A69B5-200B-4E8E-9012-4EBB91306B1A}" type="slidenum">
              <a:rPr lang="en-GB" smtClean="0"/>
              <a:pPr/>
              <a:t>‹#›</a:t>
            </a:fld>
            <a:endParaRPr lang="en-GB" dirty="0"/>
          </a:p>
        </p:txBody>
      </p:sp>
    </p:spTree>
    <p:extLst>
      <p:ext uri="{BB962C8B-B14F-4D97-AF65-F5344CB8AC3E}">
        <p14:creationId xmlns:p14="http://schemas.microsoft.com/office/powerpoint/2010/main" val="30394313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274320" y="2081605"/>
            <a:ext cx="8337665" cy="2542095"/>
          </a:xfrm>
          <a:noFill/>
          <a:ln w="9525">
            <a:noFill/>
            <a:miter lim="800000"/>
            <a:headEnd/>
            <a:tailEnd/>
          </a:ln>
          <a:effectLst/>
        </p:spPr>
        <p:txBody>
          <a:bodyPr lIns="101838" tIns="50919" rIns="101838" bIns="50919" numCol="6">
            <a:spAutoFit/>
          </a:bodyPr>
          <a:lstStyle>
            <a:lvl1pPr algn="l" defTabSz="899215" rtl="0" fontAlgn="base">
              <a:lnSpc>
                <a:spcPts val="706"/>
              </a:lnSpc>
              <a:spcAft>
                <a:spcPct val="0"/>
              </a:spcAft>
              <a:buNone/>
              <a:defRPr lang="en-US" sz="794" b="1" kern="1200" smtClean="0">
                <a:solidFill>
                  <a:schemeClr val="tx1"/>
                </a:solidFill>
                <a:latin typeface="Arial" pitchFamily="34" charset="0"/>
                <a:ea typeface="+mn-ea"/>
                <a:cs typeface="Arial" pitchFamily="34" charset="0"/>
              </a:defRPr>
            </a:lvl1pPr>
            <a:lvl2pPr algn="l" defTabSz="899215" rtl="0" fontAlgn="base">
              <a:lnSpc>
                <a:spcPts val="706"/>
              </a:lnSpc>
              <a:spcAft>
                <a:spcPct val="0"/>
              </a:spcAft>
              <a:buNone/>
              <a:defRPr lang="en-US" sz="794" b="0" kern="1200" smtClean="0">
                <a:solidFill>
                  <a:schemeClr val="tx1"/>
                </a:solidFill>
                <a:latin typeface="Arial" pitchFamily="34" charset="0"/>
                <a:ea typeface="+mn-ea"/>
                <a:cs typeface="Arial" pitchFamily="34" charset="0"/>
              </a:defRPr>
            </a:lvl2pPr>
            <a:lvl3pPr algn="l" defTabSz="899215" rtl="0" fontAlgn="base">
              <a:lnSpc>
                <a:spcPts val="706"/>
              </a:lnSpc>
              <a:spcAft>
                <a:spcPct val="0"/>
              </a:spcAft>
              <a:buNone/>
              <a:defRPr lang="en-US" sz="794" b="0" kern="1200" smtClean="0">
                <a:solidFill>
                  <a:schemeClr val="tx1"/>
                </a:solidFill>
                <a:latin typeface="Arial" pitchFamily="34" charset="0"/>
                <a:ea typeface="+mn-ea"/>
                <a:cs typeface="Arial" pitchFamily="34" charset="0"/>
              </a:defRPr>
            </a:lvl3pPr>
            <a:lvl4pPr algn="l" defTabSz="899215" rtl="0" fontAlgn="base">
              <a:lnSpc>
                <a:spcPts val="706"/>
              </a:lnSpc>
              <a:spcAft>
                <a:spcPct val="0"/>
              </a:spcAft>
              <a:buNone/>
              <a:defRPr lang="en-US" sz="794" b="0" kern="1200" smtClean="0">
                <a:solidFill>
                  <a:schemeClr val="tx1"/>
                </a:solidFill>
                <a:latin typeface="Arial" pitchFamily="34" charset="0"/>
                <a:ea typeface="+mn-ea"/>
                <a:cs typeface="Arial" pitchFamily="34" charset="0"/>
              </a:defRPr>
            </a:lvl4pPr>
            <a:lvl5pPr algn="l" defTabSz="899215" rtl="0" fontAlgn="base">
              <a:lnSpc>
                <a:spcPts val="706"/>
              </a:lnSpc>
              <a:spcAft>
                <a:spcPct val="0"/>
              </a:spcAft>
              <a:buNone/>
              <a:defRPr lang="en-US" sz="794" b="0" kern="1200" dirty="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a:extLst>
              <a:ext uri="{FF2B5EF4-FFF2-40B4-BE49-F238E27FC236}">
                <a16:creationId xmlns:a16="http://schemas.microsoft.com/office/drawing/2014/main" id="{29B06C16-B2A9-946A-7162-7F5A941824AD}"/>
              </a:ext>
            </a:extLst>
          </p:cNvPr>
          <p:cNvSpPr>
            <a:spLocks noGrp="1" noChangeArrowheads="1"/>
          </p:cNvSpPr>
          <p:nvPr>
            <p:ph type="dt" sz="half" idx="10"/>
          </p:nvPr>
        </p:nvSpPr>
        <p:spPr/>
        <p:txBody>
          <a:bodyPr/>
          <a:lstStyle>
            <a:lvl1pPr>
              <a:defRPr smtClean="0">
                <a:latin typeface="Arial" pitchFamily="34" charset="0"/>
                <a:cs typeface="Arial" pitchFamily="34" charset="0"/>
              </a:defRPr>
            </a:lvl1pPr>
          </a:lstStyle>
          <a:p>
            <a:pPr>
              <a:defRPr/>
            </a:pPr>
            <a:fld id="{309CB6EB-3854-4570-959E-550D07859694}" type="datetime1">
              <a:rPr lang="en-US"/>
              <a:pPr>
                <a:defRPr/>
              </a:pPr>
              <a:t>12/18/2023</a:t>
            </a:fld>
            <a:endParaRPr lang="en-US"/>
          </a:p>
        </p:txBody>
      </p:sp>
      <p:sp>
        <p:nvSpPr>
          <p:cNvPr id="5" name="Rectangle 6">
            <a:extLst>
              <a:ext uri="{FF2B5EF4-FFF2-40B4-BE49-F238E27FC236}">
                <a16:creationId xmlns:a16="http://schemas.microsoft.com/office/drawing/2014/main" id="{F9840D9E-E6CD-04EB-9713-1B88E1D53521}"/>
              </a:ext>
            </a:extLst>
          </p:cNvPr>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Rectangle 7">
            <a:extLst>
              <a:ext uri="{FF2B5EF4-FFF2-40B4-BE49-F238E27FC236}">
                <a16:creationId xmlns:a16="http://schemas.microsoft.com/office/drawing/2014/main" id="{B2C9C408-7A0E-9536-65C3-7C05849FED3D}"/>
              </a:ext>
            </a:extLst>
          </p:cNvPr>
          <p:cNvSpPr>
            <a:spLocks noGrp="1" noChangeArrowheads="1"/>
          </p:cNvSpPr>
          <p:nvPr>
            <p:ph type="sldNum" sz="quarter" idx="12"/>
          </p:nvPr>
        </p:nvSpPr>
        <p:spPr/>
        <p:txBody>
          <a:bodyPr/>
          <a:lstStyle>
            <a:lvl1pPr>
              <a:defRPr dirty="0">
                <a:latin typeface="Arial" pitchFamily="34" charset="0"/>
                <a:cs typeface="Arial" pitchFamily="34" charset="0"/>
              </a:defRPr>
            </a:lvl1pPr>
          </a:lstStyle>
          <a:p>
            <a:pPr>
              <a:defRPr/>
            </a:pPr>
            <a:r>
              <a:rPr lang="en-US"/>
              <a:t>Page </a:t>
            </a:r>
            <a:fld id="{95CCD475-6108-4AAA-9268-7F3648F2C81B}" type="slidenum">
              <a:rPr lang="en-US" smtClean="0"/>
              <a:pPr>
                <a:defRPr/>
              </a:pPr>
              <a:t>‹#›</a:t>
            </a:fld>
            <a:endParaRPr lang="en-US"/>
          </a:p>
        </p:txBody>
      </p:sp>
    </p:spTree>
    <p:extLst>
      <p:ext uri="{BB962C8B-B14F-4D97-AF65-F5344CB8AC3E}">
        <p14:creationId xmlns:p14="http://schemas.microsoft.com/office/powerpoint/2010/main" val="24964239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t">
            <a:noAutofit/>
          </a:bodyPr>
          <a:lstStyle>
            <a:lvl1pPr>
              <a:defRPr>
                <a:latin typeface="Arial" pitchFamily="34" charset="0"/>
                <a:cs typeface="Arial" pitchFamily="34" charset="0"/>
              </a:defRPr>
            </a:lvl1pPr>
          </a:lstStyle>
          <a:p>
            <a:r>
              <a:rPr lang="en-US" dirty="0"/>
              <a:t>Click to edit Master title style</a:t>
            </a:r>
          </a:p>
        </p:txBody>
      </p:sp>
      <p:sp>
        <p:nvSpPr>
          <p:cNvPr id="7" name="Content Placeholder 2"/>
          <p:cNvSpPr>
            <a:spLocks noGrp="1"/>
          </p:cNvSpPr>
          <p:nvPr>
            <p:ph idx="1"/>
          </p:nvPr>
        </p:nvSpPr>
        <p:spPr>
          <a:xfrm>
            <a:off x="274320" y="2081605"/>
            <a:ext cx="8337665" cy="2254319"/>
          </a:xfrm>
          <a:noFill/>
          <a:ln w="9525">
            <a:noFill/>
            <a:miter lim="800000"/>
            <a:headEnd/>
            <a:tailEnd/>
          </a:ln>
          <a:effectLst/>
        </p:spPr>
        <p:txBody>
          <a:bodyPr lIns="101838" tIns="50919" rIns="101838" bIns="50919" numCol="6">
            <a:spAutoFit/>
          </a:bodyPr>
          <a:lstStyle>
            <a:lvl1pPr algn="l" defTabSz="899215" rtl="0" eaLnBrk="1" fontAlgn="base" hangingPunct="1">
              <a:lnSpc>
                <a:spcPts val="706"/>
              </a:lnSpc>
              <a:spcBef>
                <a:spcPct val="25000"/>
              </a:spcBef>
              <a:spcAft>
                <a:spcPct val="0"/>
              </a:spcAft>
              <a:buNone/>
              <a:defRPr lang="en-US" sz="794" b="1" kern="1200" dirty="0" smtClean="0">
                <a:solidFill>
                  <a:schemeClr val="tx1"/>
                </a:solidFill>
                <a:latin typeface="Arial" pitchFamily="34" charset="0"/>
                <a:ea typeface="+mn-ea"/>
                <a:cs typeface="Arial" pitchFamily="34" charset="0"/>
              </a:defRPr>
            </a:lvl1pPr>
            <a:lvl2pPr algn="l" defTabSz="899215" rtl="0" eaLnBrk="1" fontAlgn="base" hangingPunct="1">
              <a:lnSpc>
                <a:spcPts val="706"/>
              </a:lnSpc>
              <a:spcBef>
                <a:spcPct val="25000"/>
              </a:spcBef>
              <a:spcAft>
                <a:spcPct val="0"/>
              </a:spcAft>
              <a:buNone/>
              <a:defRPr lang="en-US" sz="794" b="0" kern="1200" dirty="0" smtClean="0">
                <a:solidFill>
                  <a:schemeClr val="tx1"/>
                </a:solidFill>
                <a:latin typeface="Arial" pitchFamily="34" charset="0"/>
                <a:ea typeface="+mn-ea"/>
                <a:cs typeface="Arial" pitchFamily="34" charset="0"/>
              </a:defRPr>
            </a:lvl2pPr>
            <a:lvl3pPr marL="1065064" algn="l" defTabSz="899215" rtl="0" eaLnBrk="1" fontAlgn="base" hangingPunct="1">
              <a:lnSpc>
                <a:spcPts val="706"/>
              </a:lnSpc>
              <a:spcBef>
                <a:spcPct val="25000"/>
              </a:spcBef>
              <a:spcAft>
                <a:spcPct val="0"/>
              </a:spcAft>
              <a:buNone/>
              <a:defRPr lang="en-US" sz="794" b="0" kern="1200" dirty="0" smtClean="0">
                <a:solidFill>
                  <a:schemeClr val="tx1"/>
                </a:solidFill>
                <a:latin typeface="Arial" pitchFamily="34" charset="0"/>
                <a:ea typeface="+mn-ea"/>
                <a:cs typeface="Arial" pitchFamily="34" charset="0"/>
              </a:defRPr>
            </a:lvl3pPr>
            <a:lvl4pPr marL="1403948" algn="l" defTabSz="899215" rtl="0" eaLnBrk="1" fontAlgn="base" hangingPunct="1">
              <a:lnSpc>
                <a:spcPts val="706"/>
              </a:lnSpc>
              <a:spcBef>
                <a:spcPts val="143"/>
              </a:spcBef>
              <a:spcAft>
                <a:spcPct val="0"/>
              </a:spcAft>
              <a:buNone/>
              <a:defRPr lang="en-US" sz="794" b="0" kern="1200" dirty="0" smtClean="0">
                <a:solidFill>
                  <a:schemeClr val="tx1"/>
                </a:solidFill>
                <a:latin typeface="Arial" pitchFamily="34" charset="0"/>
                <a:ea typeface="+mn-ea"/>
                <a:cs typeface="Arial" pitchFamily="34" charset="0"/>
              </a:defRPr>
            </a:lvl4pPr>
            <a:lvl5pPr marL="1742832" algn="l" defTabSz="899215" rtl="0" eaLnBrk="1" fontAlgn="base" hangingPunct="1">
              <a:lnSpc>
                <a:spcPts val="706"/>
              </a:lnSpc>
              <a:spcBef>
                <a:spcPts val="143"/>
              </a:spcBef>
              <a:spcAft>
                <a:spcPct val="0"/>
              </a:spcAft>
              <a:buNone/>
              <a:defRPr lang="en-US" sz="794" b="0" kern="1200" dirty="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5">
            <a:extLst>
              <a:ext uri="{FF2B5EF4-FFF2-40B4-BE49-F238E27FC236}">
                <a16:creationId xmlns:a16="http://schemas.microsoft.com/office/drawing/2014/main" id="{1756BC5B-E97B-3552-D139-C0B4F0E5C866}"/>
              </a:ext>
            </a:extLst>
          </p:cNvPr>
          <p:cNvSpPr>
            <a:spLocks noGrp="1" noChangeArrowheads="1"/>
          </p:cNvSpPr>
          <p:nvPr>
            <p:ph type="dt" sz="half" idx="10"/>
          </p:nvPr>
        </p:nvSpPr>
        <p:spPr/>
        <p:txBody>
          <a:bodyPr/>
          <a:lstStyle>
            <a:lvl1pPr>
              <a:defRPr smtClean="0">
                <a:latin typeface="Arial" pitchFamily="34" charset="0"/>
                <a:cs typeface="Arial" pitchFamily="34" charset="0"/>
              </a:defRPr>
            </a:lvl1pPr>
          </a:lstStyle>
          <a:p>
            <a:pPr>
              <a:defRPr/>
            </a:pPr>
            <a:fld id="{7608172A-BFF0-4F81-9F3A-954B4658055B}" type="datetime1">
              <a:rPr lang="en-US"/>
              <a:pPr>
                <a:defRPr/>
              </a:pPr>
              <a:t>12/18/2023</a:t>
            </a:fld>
            <a:endParaRPr lang="en-US"/>
          </a:p>
        </p:txBody>
      </p:sp>
      <p:sp>
        <p:nvSpPr>
          <p:cNvPr id="4" name="Rectangle 6">
            <a:extLst>
              <a:ext uri="{FF2B5EF4-FFF2-40B4-BE49-F238E27FC236}">
                <a16:creationId xmlns:a16="http://schemas.microsoft.com/office/drawing/2014/main" id="{549FF984-808A-71E9-35A8-A3F8915CB9A5}"/>
              </a:ext>
            </a:extLst>
          </p:cNvPr>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5" name="Rectangle 7">
            <a:extLst>
              <a:ext uri="{FF2B5EF4-FFF2-40B4-BE49-F238E27FC236}">
                <a16:creationId xmlns:a16="http://schemas.microsoft.com/office/drawing/2014/main" id="{9529722C-8ED0-F5B9-64F4-4A81958FE8A2}"/>
              </a:ext>
            </a:extLst>
          </p:cNvPr>
          <p:cNvSpPr>
            <a:spLocks noGrp="1" noChangeArrowheads="1"/>
          </p:cNvSpPr>
          <p:nvPr>
            <p:ph type="sldNum" sz="quarter" idx="12"/>
          </p:nvPr>
        </p:nvSpPr>
        <p:spPr/>
        <p:txBody>
          <a:bodyPr/>
          <a:lstStyle>
            <a:lvl1pPr>
              <a:defRPr dirty="0">
                <a:latin typeface="Arial" pitchFamily="34" charset="0"/>
                <a:cs typeface="Arial" pitchFamily="34" charset="0"/>
              </a:defRPr>
            </a:lvl1pPr>
          </a:lstStyle>
          <a:p>
            <a:pPr>
              <a:defRPr/>
            </a:pPr>
            <a:r>
              <a:rPr lang="en-US"/>
              <a:t>Page </a:t>
            </a:r>
            <a:fld id="{E59DCFDC-B387-471B-8F0E-DD6D16AA8755}" type="slidenum">
              <a:rPr lang="en-US" smtClean="0"/>
              <a:pPr>
                <a:defRPr/>
              </a:pPr>
              <a:t>‹#›</a:t>
            </a:fld>
            <a:endParaRPr lang="en-US"/>
          </a:p>
        </p:txBody>
      </p:sp>
    </p:spTree>
    <p:extLst>
      <p:ext uri="{BB962C8B-B14F-4D97-AF65-F5344CB8AC3E}">
        <p14:creationId xmlns:p14="http://schemas.microsoft.com/office/powerpoint/2010/main" val="16178543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2" name="Line 38">
            <a:extLst>
              <a:ext uri="{FF2B5EF4-FFF2-40B4-BE49-F238E27FC236}">
                <a16:creationId xmlns:a16="http://schemas.microsoft.com/office/drawing/2014/main" id="{27B3BA08-2B68-EBAA-0FF6-D20523EC1DCA}"/>
              </a:ext>
            </a:extLst>
          </p:cNvPr>
          <p:cNvSpPr>
            <a:spLocks noChangeShapeType="1"/>
          </p:cNvSpPr>
          <p:nvPr userDrawn="1"/>
        </p:nvSpPr>
        <p:spPr bwMode="auto">
          <a:xfrm>
            <a:off x="298739" y="2017059"/>
            <a:ext cx="852054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100162" tIns="50081" rIns="100162" bIns="50081" anchor="ctr"/>
          <a:lstStyle/>
          <a:p>
            <a:endParaRPr lang="en-US" sz="1588"/>
          </a:p>
        </p:txBody>
      </p:sp>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1941"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1941"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1941"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1941"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1941" b="1" kern="1200" dirty="0">
                <a:solidFill>
                  <a:srgbClr val="000000"/>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3">
            <a:extLst>
              <a:ext uri="{FF2B5EF4-FFF2-40B4-BE49-F238E27FC236}">
                <a16:creationId xmlns:a16="http://schemas.microsoft.com/office/drawing/2014/main" id="{FBB32920-02C5-8DB7-CC75-003B258897F8}"/>
              </a:ext>
            </a:extLst>
          </p:cNvPr>
          <p:cNvSpPr>
            <a:spLocks noGrp="1"/>
          </p:cNvSpPr>
          <p:nvPr>
            <p:ph type="dt" sz="half" idx="14"/>
          </p:nvPr>
        </p:nvSpPr>
        <p:spPr/>
        <p:txBody>
          <a:bodyPr/>
          <a:lstStyle>
            <a:lvl1pPr>
              <a:defRPr/>
            </a:lvl1pPr>
          </a:lstStyle>
          <a:p>
            <a:pPr>
              <a:defRPr/>
            </a:pPr>
            <a:fld id="{9A7B924E-1CB5-4139-8E9A-BA657B78675F}" type="datetime1">
              <a:rPr lang="en-US"/>
              <a:pPr>
                <a:defRPr/>
              </a:pPr>
              <a:t>12/18/2023</a:t>
            </a:fld>
            <a:endParaRPr lang="en-US"/>
          </a:p>
        </p:txBody>
      </p:sp>
      <p:sp>
        <p:nvSpPr>
          <p:cNvPr id="4" name="Footer Placeholder 4">
            <a:extLst>
              <a:ext uri="{FF2B5EF4-FFF2-40B4-BE49-F238E27FC236}">
                <a16:creationId xmlns:a16="http://schemas.microsoft.com/office/drawing/2014/main" id="{2C40E6B4-6270-DAD7-2924-8C7C77487765}"/>
              </a:ext>
            </a:extLst>
          </p:cNvPr>
          <p:cNvSpPr>
            <a:spLocks noGrp="1"/>
          </p:cNvSpPr>
          <p:nvPr>
            <p:ph type="ftr" sz="quarter" idx="15"/>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88C1197-A0C2-9E57-ECA4-0094B18D7E29}"/>
              </a:ext>
            </a:extLst>
          </p:cNvPr>
          <p:cNvSpPr>
            <a:spLocks noGrp="1"/>
          </p:cNvSpPr>
          <p:nvPr>
            <p:ph type="sldNum" sz="quarter" idx="16"/>
          </p:nvPr>
        </p:nvSpPr>
        <p:spPr/>
        <p:txBody>
          <a:bodyPr/>
          <a:lstStyle>
            <a:lvl1pPr>
              <a:defRPr/>
            </a:lvl1pPr>
          </a:lstStyle>
          <a:p>
            <a:pPr>
              <a:defRPr/>
            </a:pPr>
            <a:r>
              <a:rPr lang="en-US"/>
              <a:t>Page </a:t>
            </a:r>
            <a:fld id="{ECB031A7-FF28-46EC-A5C6-06EDB0DAE8AC}" type="slidenum">
              <a:rPr lang="en-US" smtClean="0"/>
              <a:pPr>
                <a:defRPr/>
              </a:pPr>
              <a:t>‹#›</a:t>
            </a:fld>
            <a:endParaRPr lang="en-US"/>
          </a:p>
        </p:txBody>
      </p:sp>
    </p:spTree>
    <p:extLst>
      <p:ext uri="{BB962C8B-B14F-4D97-AF65-F5344CB8AC3E}">
        <p14:creationId xmlns:p14="http://schemas.microsoft.com/office/powerpoint/2010/main" val="8953672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3906908-5BDA-B948-2063-BB396AAC0049}"/>
              </a:ext>
            </a:extLst>
          </p:cNvPr>
          <p:cNvCxnSpPr/>
          <p:nvPr userDrawn="1"/>
        </p:nvCxnSpPr>
        <p:spPr>
          <a:xfrm>
            <a:off x="307398" y="2800070"/>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8">
            <a:extLst>
              <a:ext uri="{FF2B5EF4-FFF2-40B4-BE49-F238E27FC236}">
                <a16:creationId xmlns:a16="http://schemas.microsoft.com/office/drawing/2014/main" id="{0327C720-735F-1FF9-0953-2C480DCBFD3A}"/>
              </a:ext>
            </a:extLst>
          </p:cNvPr>
          <p:cNvSpPr txBox="1">
            <a:spLocks noChangeArrowheads="1"/>
          </p:cNvSpPr>
          <p:nvPr userDrawn="1"/>
        </p:nvSpPr>
        <p:spPr bwMode="auto">
          <a:xfrm>
            <a:off x="298739" y="5866280"/>
            <a:ext cx="8520545" cy="45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17588" fontAlgn="base">
              <a:spcBef>
                <a:spcPct val="0"/>
              </a:spcBef>
              <a:spcAft>
                <a:spcPct val="0"/>
              </a:spcAft>
              <a:defRPr sz="2000">
                <a:solidFill>
                  <a:schemeClr val="tx1"/>
                </a:solidFill>
                <a:latin typeface="Arial" panose="020B0604020202020204" pitchFamily="34" charset="0"/>
              </a:defRPr>
            </a:lvl6pPr>
            <a:lvl7pPr marL="2971800" indent="-228600" defTabSz="1017588" fontAlgn="base">
              <a:spcBef>
                <a:spcPct val="0"/>
              </a:spcBef>
              <a:spcAft>
                <a:spcPct val="0"/>
              </a:spcAft>
              <a:defRPr sz="2000">
                <a:solidFill>
                  <a:schemeClr val="tx1"/>
                </a:solidFill>
                <a:latin typeface="Arial" panose="020B0604020202020204" pitchFamily="34" charset="0"/>
              </a:defRPr>
            </a:lvl7pPr>
            <a:lvl8pPr marL="3429000" indent="-228600" defTabSz="1017588" fontAlgn="base">
              <a:spcBef>
                <a:spcPct val="0"/>
              </a:spcBef>
              <a:spcAft>
                <a:spcPct val="0"/>
              </a:spcAft>
              <a:defRPr sz="2000">
                <a:solidFill>
                  <a:schemeClr val="tx1"/>
                </a:solidFill>
                <a:latin typeface="Arial" panose="020B0604020202020204" pitchFamily="34" charset="0"/>
              </a:defRPr>
            </a:lvl8pPr>
            <a:lvl9pPr marL="3886200" indent="-228600" defTabSz="1017588" fontAlgn="base">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1500" b="1">
                <a:solidFill>
                  <a:srgbClr val="000000"/>
                </a:solidFill>
                <a:cs typeface="Arial" panose="020B0604020202020204" pitchFamily="34" charset="0"/>
              </a:rPr>
              <a:t>THIS PRELIMINARY WORK OF GAO IS SUBJECT TO REVISION AND SHOULD NOT BE REPRODUCED OR DISTRIBUTED. SOME GRAPHICS MAY BE ENTITLED TO COPYRIGHT. </a:t>
            </a:r>
          </a:p>
        </p:txBody>
      </p:sp>
      <p:cxnSp>
        <p:nvCxnSpPr>
          <p:cNvPr id="6" name="Straight Connector 5">
            <a:extLst>
              <a:ext uri="{FF2B5EF4-FFF2-40B4-BE49-F238E27FC236}">
                <a16:creationId xmlns:a16="http://schemas.microsoft.com/office/drawing/2014/main" id="{FD935A56-DAC7-3E48-B01A-EA6794BE33AE}"/>
              </a:ext>
            </a:extLst>
          </p:cNvPr>
          <p:cNvCxnSpPr/>
          <p:nvPr userDrawn="1"/>
        </p:nvCxnSpPr>
        <p:spPr>
          <a:xfrm>
            <a:off x="298739" y="5793441"/>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307571" y="1048871"/>
            <a:ext cx="8520545" cy="1621715"/>
          </a:xfrm>
        </p:spPr>
        <p:txBody>
          <a:bodyPr>
            <a:normAutofit/>
          </a:bodyPr>
          <a:lstStyle>
            <a:lvl1pPr algn="ctr">
              <a:defRPr sz="3971"/>
            </a:lvl1pPr>
          </a:lstStyle>
          <a:p>
            <a:r>
              <a:rPr lang="en-US"/>
              <a:t>Click to edit Master title style</a:t>
            </a:r>
            <a:endParaRPr lang="en-US" dirty="0"/>
          </a:p>
        </p:txBody>
      </p:sp>
      <p:sp>
        <p:nvSpPr>
          <p:cNvPr id="3" name="Subtitle 2"/>
          <p:cNvSpPr>
            <a:spLocks noGrp="1"/>
          </p:cNvSpPr>
          <p:nvPr>
            <p:ph type="subTitle" idx="1"/>
          </p:nvPr>
        </p:nvSpPr>
        <p:spPr>
          <a:xfrm>
            <a:off x="307571" y="2969110"/>
            <a:ext cx="8520545" cy="2630245"/>
          </a:xfrm>
        </p:spPr>
        <p:txBody>
          <a:bodyPr anchor="ctr">
            <a:normAutofit/>
          </a:bodyPr>
          <a:lstStyle>
            <a:lvl1pPr marL="0" indent="0" algn="ctr">
              <a:buNone/>
              <a:defRPr sz="2735" b="1">
                <a:solidFill>
                  <a:schemeClr val="tx1"/>
                </a:solidFill>
              </a:defRPr>
            </a:lvl1pPr>
            <a:lvl2pPr marL="449505" indent="0" algn="ctr">
              <a:buNone/>
              <a:defRPr>
                <a:solidFill>
                  <a:schemeClr val="tx1">
                    <a:tint val="75000"/>
                  </a:schemeClr>
                </a:solidFill>
              </a:defRPr>
            </a:lvl2pPr>
            <a:lvl3pPr marL="899010" indent="0" algn="ctr">
              <a:buNone/>
              <a:defRPr>
                <a:solidFill>
                  <a:schemeClr val="tx1">
                    <a:tint val="75000"/>
                  </a:schemeClr>
                </a:solidFill>
              </a:defRPr>
            </a:lvl3pPr>
            <a:lvl4pPr marL="1348516" indent="0" algn="ctr">
              <a:buNone/>
              <a:defRPr>
                <a:solidFill>
                  <a:schemeClr val="tx1">
                    <a:tint val="75000"/>
                  </a:schemeClr>
                </a:solidFill>
              </a:defRPr>
            </a:lvl4pPr>
            <a:lvl5pPr marL="1798021" indent="0" algn="ctr">
              <a:buNone/>
              <a:defRPr>
                <a:solidFill>
                  <a:schemeClr val="tx1">
                    <a:tint val="75000"/>
                  </a:schemeClr>
                </a:solidFill>
              </a:defRPr>
            </a:lvl5pPr>
            <a:lvl6pPr marL="2247527" indent="0" algn="ctr">
              <a:buNone/>
              <a:defRPr>
                <a:solidFill>
                  <a:schemeClr val="tx1">
                    <a:tint val="75000"/>
                  </a:schemeClr>
                </a:solidFill>
              </a:defRPr>
            </a:lvl6pPr>
            <a:lvl7pPr marL="2697032" indent="0" algn="ctr">
              <a:buNone/>
              <a:defRPr>
                <a:solidFill>
                  <a:schemeClr val="tx1">
                    <a:tint val="75000"/>
                  </a:schemeClr>
                </a:solidFill>
              </a:defRPr>
            </a:lvl7pPr>
            <a:lvl8pPr marL="3146538" indent="0" algn="ctr">
              <a:buNone/>
              <a:defRPr>
                <a:solidFill>
                  <a:schemeClr val="tx1">
                    <a:tint val="75000"/>
                  </a:schemeClr>
                </a:solidFill>
              </a:defRPr>
            </a:lvl8pPr>
            <a:lvl9pPr marL="3596043" indent="0" algn="ctr">
              <a:buNone/>
              <a:defRPr>
                <a:solidFill>
                  <a:schemeClr val="tx1">
                    <a:tint val="75000"/>
                  </a:schemeClr>
                </a:solidFill>
              </a:defRPr>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48D7223A-0550-1284-FFFF-79DF990250B5}"/>
              </a:ext>
            </a:extLst>
          </p:cNvPr>
          <p:cNvSpPr>
            <a:spLocks noGrp="1"/>
          </p:cNvSpPr>
          <p:nvPr>
            <p:ph type="dt" sz="half" idx="10"/>
          </p:nvPr>
        </p:nvSpPr>
        <p:spPr/>
        <p:txBody>
          <a:bodyPr/>
          <a:lstStyle>
            <a:lvl1pPr>
              <a:defRPr/>
            </a:lvl1pPr>
          </a:lstStyle>
          <a:p>
            <a:pPr>
              <a:defRPr/>
            </a:pPr>
            <a:fld id="{EA34BCAA-828D-429A-A7E0-646D2D8FD462}" type="datetime1">
              <a:rPr lang="en-US"/>
              <a:pPr>
                <a:defRPr/>
              </a:pPr>
              <a:t>12/18/2023</a:t>
            </a:fld>
            <a:endParaRPr lang="en-US"/>
          </a:p>
        </p:txBody>
      </p:sp>
      <p:sp>
        <p:nvSpPr>
          <p:cNvPr id="8" name="Footer Placeholder 4">
            <a:extLst>
              <a:ext uri="{FF2B5EF4-FFF2-40B4-BE49-F238E27FC236}">
                <a16:creationId xmlns:a16="http://schemas.microsoft.com/office/drawing/2014/main" id="{F4046956-9B35-A88E-57AC-0E47AF4EC9B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C245B31-6AD7-996B-7C84-5054C88E45CB}"/>
              </a:ext>
            </a:extLst>
          </p:cNvPr>
          <p:cNvSpPr>
            <a:spLocks noGrp="1"/>
          </p:cNvSpPr>
          <p:nvPr>
            <p:ph type="sldNum" sz="quarter" idx="12"/>
          </p:nvPr>
        </p:nvSpPr>
        <p:spPr/>
        <p:txBody>
          <a:bodyPr/>
          <a:lstStyle>
            <a:lvl1pPr>
              <a:defRPr/>
            </a:lvl1pPr>
          </a:lstStyle>
          <a:p>
            <a:pPr>
              <a:defRPr/>
            </a:pPr>
            <a:r>
              <a:rPr lang="en-US"/>
              <a:t>Page </a:t>
            </a:r>
            <a:fld id="{E3E3C58B-8C34-4927-AA5F-63852EEF134A}" type="slidenum">
              <a:rPr lang="en-US" smtClean="0"/>
              <a:pPr>
                <a:defRPr/>
              </a:pPr>
              <a:t>‹#›</a:t>
            </a:fld>
            <a:endParaRPr lang="en-US"/>
          </a:p>
        </p:txBody>
      </p:sp>
    </p:spTree>
    <p:extLst>
      <p:ext uri="{BB962C8B-B14F-4D97-AF65-F5344CB8AC3E}">
        <p14:creationId xmlns:p14="http://schemas.microsoft.com/office/powerpoint/2010/main" val="29067292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Line 38">
            <a:extLst>
              <a:ext uri="{FF2B5EF4-FFF2-40B4-BE49-F238E27FC236}">
                <a16:creationId xmlns:a16="http://schemas.microsoft.com/office/drawing/2014/main" id="{1844CC16-C48F-7529-57F8-26EE64C19A59}"/>
              </a:ext>
            </a:extLst>
          </p:cNvPr>
          <p:cNvSpPr>
            <a:spLocks noChangeShapeType="1"/>
          </p:cNvSpPr>
          <p:nvPr userDrawn="1"/>
        </p:nvSpPr>
        <p:spPr bwMode="auto">
          <a:xfrm>
            <a:off x="301626" y="2019860"/>
            <a:ext cx="852054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9896" tIns="44948" rIns="89896" bIns="44948" anchor="ctr"/>
          <a:lstStyle/>
          <a:p>
            <a:endParaRPr lang="en-US" sz="1588"/>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marL="1739806" indent="-222729" algn="l" rtl="0" eaLnBrk="1" fontAlgn="base" hangingPunct="1">
              <a:lnSpc>
                <a:spcPct val="85000"/>
              </a:lnSpc>
              <a:spcBef>
                <a:spcPct val="15000"/>
              </a:spcBef>
              <a:spcAft>
                <a:spcPct val="0"/>
              </a:spcAft>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A54F831F-4508-16D0-7BAB-032CBC2ABAD1}"/>
              </a:ext>
            </a:extLst>
          </p:cNvPr>
          <p:cNvSpPr>
            <a:spLocks noGrp="1"/>
          </p:cNvSpPr>
          <p:nvPr>
            <p:ph type="dt" sz="half" idx="10"/>
          </p:nvPr>
        </p:nvSpPr>
        <p:spPr/>
        <p:txBody>
          <a:bodyPr/>
          <a:lstStyle>
            <a:lvl1pPr>
              <a:defRPr/>
            </a:lvl1pPr>
          </a:lstStyle>
          <a:p>
            <a:pPr>
              <a:defRPr/>
            </a:pPr>
            <a:fld id="{79402774-AE96-480F-9D1C-565AA310A7AD}" type="datetime1">
              <a:rPr lang="en-US"/>
              <a:pPr>
                <a:defRPr/>
              </a:pPr>
              <a:t>12/18/2023</a:t>
            </a:fld>
            <a:endParaRPr lang="en-US"/>
          </a:p>
        </p:txBody>
      </p:sp>
      <p:sp>
        <p:nvSpPr>
          <p:cNvPr id="6" name="Footer Placeholder 4">
            <a:extLst>
              <a:ext uri="{FF2B5EF4-FFF2-40B4-BE49-F238E27FC236}">
                <a16:creationId xmlns:a16="http://schemas.microsoft.com/office/drawing/2014/main" id="{0314DE19-73FB-65ED-908D-74A1B24421D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FE7758C-C883-454D-5FA4-3F6C3FFF56B0}"/>
              </a:ext>
            </a:extLst>
          </p:cNvPr>
          <p:cNvSpPr>
            <a:spLocks noGrp="1"/>
          </p:cNvSpPr>
          <p:nvPr>
            <p:ph type="sldNum" sz="quarter" idx="12"/>
          </p:nvPr>
        </p:nvSpPr>
        <p:spPr/>
        <p:txBody>
          <a:bodyPr/>
          <a:lstStyle>
            <a:lvl1pPr>
              <a:defRPr/>
            </a:lvl1pPr>
          </a:lstStyle>
          <a:p>
            <a:pPr>
              <a:defRPr/>
            </a:pPr>
            <a:r>
              <a:rPr lang="en-US"/>
              <a:t>Page </a:t>
            </a:r>
            <a:fld id="{AC9397A5-9CF5-4368-B185-FC9C96544FED}" type="slidenum">
              <a:rPr lang="en-US" smtClean="0"/>
              <a:pPr>
                <a:defRPr/>
              </a:pPr>
              <a:t>‹#›</a:t>
            </a:fld>
            <a:endParaRPr lang="en-US"/>
          </a:p>
        </p:txBody>
      </p:sp>
    </p:spTree>
    <p:extLst>
      <p:ext uri="{BB962C8B-B14F-4D97-AF65-F5344CB8AC3E}">
        <p14:creationId xmlns:p14="http://schemas.microsoft.com/office/powerpoint/2010/main" val="36930877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971"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941">
                <a:solidFill>
                  <a:schemeClr val="tx1">
                    <a:tint val="75000"/>
                  </a:schemeClr>
                </a:solidFill>
              </a:defRPr>
            </a:lvl1pPr>
            <a:lvl2pPr marL="449505" indent="0">
              <a:buNone/>
              <a:defRPr sz="1765">
                <a:solidFill>
                  <a:schemeClr val="tx1">
                    <a:tint val="75000"/>
                  </a:schemeClr>
                </a:solidFill>
              </a:defRPr>
            </a:lvl2pPr>
            <a:lvl3pPr marL="899010" indent="0">
              <a:buNone/>
              <a:defRPr sz="1588">
                <a:solidFill>
                  <a:schemeClr val="tx1">
                    <a:tint val="75000"/>
                  </a:schemeClr>
                </a:solidFill>
              </a:defRPr>
            </a:lvl3pPr>
            <a:lvl4pPr marL="1348516" indent="0">
              <a:buNone/>
              <a:defRPr sz="1412">
                <a:solidFill>
                  <a:schemeClr val="tx1">
                    <a:tint val="75000"/>
                  </a:schemeClr>
                </a:solidFill>
              </a:defRPr>
            </a:lvl4pPr>
            <a:lvl5pPr marL="1798021" indent="0">
              <a:buNone/>
              <a:defRPr sz="1412">
                <a:solidFill>
                  <a:schemeClr val="tx1">
                    <a:tint val="75000"/>
                  </a:schemeClr>
                </a:solidFill>
              </a:defRPr>
            </a:lvl5pPr>
            <a:lvl6pPr marL="2247527" indent="0">
              <a:buNone/>
              <a:defRPr sz="1412">
                <a:solidFill>
                  <a:schemeClr val="tx1">
                    <a:tint val="75000"/>
                  </a:schemeClr>
                </a:solidFill>
              </a:defRPr>
            </a:lvl6pPr>
            <a:lvl7pPr marL="2697032" indent="0">
              <a:buNone/>
              <a:defRPr sz="1412">
                <a:solidFill>
                  <a:schemeClr val="tx1">
                    <a:tint val="75000"/>
                  </a:schemeClr>
                </a:solidFill>
              </a:defRPr>
            </a:lvl7pPr>
            <a:lvl8pPr marL="3146538" indent="0">
              <a:buNone/>
              <a:defRPr sz="1412">
                <a:solidFill>
                  <a:schemeClr val="tx1">
                    <a:tint val="75000"/>
                  </a:schemeClr>
                </a:solidFill>
              </a:defRPr>
            </a:lvl8pPr>
            <a:lvl9pPr marL="3596043" indent="0">
              <a:buNone/>
              <a:defRPr sz="1412">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AE35F3-65AF-5A23-4801-C9CD1310121B}"/>
              </a:ext>
            </a:extLst>
          </p:cNvPr>
          <p:cNvSpPr>
            <a:spLocks noGrp="1"/>
          </p:cNvSpPr>
          <p:nvPr>
            <p:ph type="dt" sz="half" idx="10"/>
          </p:nvPr>
        </p:nvSpPr>
        <p:spPr/>
        <p:txBody>
          <a:bodyPr/>
          <a:lstStyle>
            <a:lvl1pPr>
              <a:defRPr/>
            </a:lvl1pPr>
          </a:lstStyle>
          <a:p>
            <a:pPr>
              <a:defRPr/>
            </a:pPr>
            <a:fld id="{B97FD620-D0E5-4876-894E-AC0FE76E3B9E}" type="datetime1">
              <a:rPr lang="en-US"/>
              <a:pPr>
                <a:defRPr/>
              </a:pPr>
              <a:t>12/18/2023</a:t>
            </a:fld>
            <a:endParaRPr lang="en-US" dirty="0"/>
          </a:p>
        </p:txBody>
      </p:sp>
      <p:sp>
        <p:nvSpPr>
          <p:cNvPr id="5" name="Footer Placeholder 4">
            <a:extLst>
              <a:ext uri="{FF2B5EF4-FFF2-40B4-BE49-F238E27FC236}">
                <a16:creationId xmlns:a16="http://schemas.microsoft.com/office/drawing/2014/main" id="{D129E045-5476-F9DA-43D6-AA73AB5717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8DECCBC-4E6A-270B-DF43-510B8A0618B6}"/>
              </a:ext>
            </a:extLst>
          </p:cNvPr>
          <p:cNvSpPr>
            <a:spLocks noGrp="1"/>
          </p:cNvSpPr>
          <p:nvPr>
            <p:ph type="sldNum" sz="quarter" idx="12"/>
          </p:nvPr>
        </p:nvSpPr>
        <p:spPr/>
        <p:txBody>
          <a:bodyPr/>
          <a:lstStyle>
            <a:lvl1pPr>
              <a:defRPr/>
            </a:lvl1pPr>
          </a:lstStyle>
          <a:p>
            <a:pPr>
              <a:defRPr/>
            </a:pPr>
            <a:r>
              <a:rPr lang="en-US"/>
              <a:t>Page </a:t>
            </a:r>
            <a:fld id="{43F06DD7-E908-4DED-8075-6535AE1CAE49}" type="slidenum">
              <a:rPr lang="en-US" smtClean="0"/>
              <a:pPr>
                <a:defRPr/>
              </a:pPr>
              <a:t>‹#›</a:t>
            </a:fld>
            <a:endParaRPr lang="en-US"/>
          </a:p>
        </p:txBody>
      </p:sp>
    </p:spTree>
    <p:extLst>
      <p:ext uri="{BB962C8B-B14F-4D97-AF65-F5344CB8AC3E}">
        <p14:creationId xmlns:p14="http://schemas.microsoft.com/office/powerpoint/2010/main" val="24199364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320" y="1952513"/>
            <a:ext cx="4222865" cy="4179346"/>
          </a:xfrm>
        </p:spPr>
        <p:txBody>
          <a:bodyPr/>
          <a:lstStyle>
            <a:lvl1pPr>
              <a:defRPr sz="2735"/>
            </a:lvl1pPr>
            <a:lvl2pPr>
              <a:defRPr sz="2382"/>
            </a:lvl2pPr>
            <a:lvl3pPr>
              <a:defRPr sz="1941"/>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52513"/>
            <a:ext cx="4222865" cy="4179346"/>
          </a:xfrm>
        </p:spPr>
        <p:txBody>
          <a:bodyPr/>
          <a:lstStyle>
            <a:lvl1pPr>
              <a:defRPr sz="2735"/>
            </a:lvl1pPr>
            <a:lvl2pPr>
              <a:defRPr sz="2382"/>
            </a:lvl2pPr>
            <a:lvl3pPr>
              <a:defRPr sz="1941"/>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969AFB85-8A38-612B-73B1-919933966237}"/>
              </a:ext>
            </a:extLst>
          </p:cNvPr>
          <p:cNvSpPr>
            <a:spLocks noGrp="1"/>
          </p:cNvSpPr>
          <p:nvPr>
            <p:ph type="dt" sz="half" idx="10"/>
          </p:nvPr>
        </p:nvSpPr>
        <p:spPr/>
        <p:txBody>
          <a:bodyPr/>
          <a:lstStyle>
            <a:lvl1pPr>
              <a:defRPr/>
            </a:lvl1pPr>
          </a:lstStyle>
          <a:p>
            <a:pPr>
              <a:defRPr/>
            </a:pPr>
            <a:fld id="{9F22650B-448A-4355-B5F5-A21EC27C0A11}" type="datetime1">
              <a:rPr lang="en-US"/>
              <a:pPr>
                <a:defRPr/>
              </a:pPr>
              <a:t>12/18/2023</a:t>
            </a:fld>
            <a:endParaRPr lang="en-US" dirty="0"/>
          </a:p>
        </p:txBody>
      </p:sp>
      <p:sp>
        <p:nvSpPr>
          <p:cNvPr id="6" name="Footer Placeholder 4">
            <a:extLst>
              <a:ext uri="{FF2B5EF4-FFF2-40B4-BE49-F238E27FC236}">
                <a16:creationId xmlns:a16="http://schemas.microsoft.com/office/drawing/2014/main" id="{CCCED8A5-74B3-DC17-BE22-8128C668B23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E52962C-1F55-CB94-1D55-64F68C79EDA6}"/>
              </a:ext>
            </a:extLst>
          </p:cNvPr>
          <p:cNvSpPr>
            <a:spLocks noGrp="1"/>
          </p:cNvSpPr>
          <p:nvPr>
            <p:ph type="sldNum" sz="quarter" idx="12"/>
          </p:nvPr>
        </p:nvSpPr>
        <p:spPr/>
        <p:txBody>
          <a:bodyPr/>
          <a:lstStyle>
            <a:lvl1pPr>
              <a:defRPr/>
            </a:lvl1pPr>
          </a:lstStyle>
          <a:p>
            <a:pPr>
              <a:defRPr/>
            </a:pPr>
            <a:r>
              <a:rPr lang="en-US"/>
              <a:t>Page </a:t>
            </a:r>
            <a:fld id="{479A0B1D-F111-4070-AE5E-16A77FCDC32B}" type="slidenum">
              <a:rPr lang="en-US" smtClean="0"/>
              <a:pPr>
                <a:defRPr/>
              </a:pPr>
              <a:t>‹#›</a:t>
            </a:fld>
            <a:endParaRPr lang="en-US"/>
          </a:p>
        </p:txBody>
      </p:sp>
    </p:spTree>
    <p:extLst>
      <p:ext uri="{BB962C8B-B14F-4D97-AF65-F5344CB8AC3E}">
        <p14:creationId xmlns:p14="http://schemas.microsoft.com/office/powerpoint/2010/main" val="39895134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5637" y="2081605"/>
            <a:ext cx="4040188" cy="639762"/>
          </a:xfrm>
        </p:spPr>
        <p:txBody>
          <a:bodyPr anchor="b"/>
          <a:lstStyle>
            <a:lvl1pPr marL="0" indent="0">
              <a:buNone/>
              <a:defRPr sz="2382" b="1"/>
            </a:lvl1pPr>
            <a:lvl2pPr marL="449505" indent="0">
              <a:buNone/>
              <a:defRPr sz="1941" b="1"/>
            </a:lvl2pPr>
            <a:lvl3pPr marL="899010" indent="0">
              <a:buNone/>
              <a:defRPr sz="1765" b="1"/>
            </a:lvl3pPr>
            <a:lvl4pPr marL="1348516" indent="0">
              <a:buNone/>
              <a:defRPr sz="1588" b="1"/>
            </a:lvl4pPr>
            <a:lvl5pPr marL="1798021" indent="0">
              <a:buNone/>
              <a:defRPr sz="1588" b="1"/>
            </a:lvl5pPr>
            <a:lvl6pPr marL="2247527" indent="0">
              <a:buNone/>
              <a:defRPr sz="1588" b="1"/>
            </a:lvl6pPr>
            <a:lvl7pPr marL="2697032" indent="0">
              <a:buNone/>
              <a:defRPr sz="1588" b="1"/>
            </a:lvl7pPr>
            <a:lvl8pPr marL="3146538" indent="0">
              <a:buNone/>
              <a:defRPr sz="1588" b="1"/>
            </a:lvl8pPr>
            <a:lvl9pPr marL="3596043" indent="0">
              <a:buNone/>
              <a:defRPr sz="1588" b="1"/>
            </a:lvl9pPr>
          </a:lstStyle>
          <a:p>
            <a:pPr lvl="0"/>
            <a:r>
              <a:rPr lang="en-US"/>
              <a:t>Click to edit Master text styles</a:t>
            </a:r>
          </a:p>
        </p:txBody>
      </p:sp>
      <p:sp>
        <p:nvSpPr>
          <p:cNvPr id="4" name="Content Placeholder 3"/>
          <p:cNvSpPr>
            <a:spLocks noGrp="1"/>
          </p:cNvSpPr>
          <p:nvPr>
            <p:ph sz="half" idx="2"/>
          </p:nvPr>
        </p:nvSpPr>
        <p:spPr>
          <a:xfrm>
            <a:off x="457201" y="2759337"/>
            <a:ext cx="4040188" cy="3372522"/>
          </a:xfrm>
        </p:spPr>
        <p:txBody>
          <a:bodyPr/>
          <a:lstStyle>
            <a:lvl1pPr>
              <a:defRPr sz="2382"/>
            </a:lvl1pPr>
            <a:lvl2pPr>
              <a:defRPr sz="1941"/>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2081605"/>
            <a:ext cx="4041775" cy="639762"/>
          </a:xfrm>
        </p:spPr>
        <p:txBody>
          <a:bodyPr anchor="b"/>
          <a:lstStyle>
            <a:lvl1pPr marL="0" indent="0">
              <a:buNone/>
              <a:defRPr sz="2382" b="1"/>
            </a:lvl1pPr>
            <a:lvl2pPr marL="449505" indent="0">
              <a:buNone/>
              <a:defRPr sz="1941" b="1"/>
            </a:lvl2pPr>
            <a:lvl3pPr marL="899010" indent="0">
              <a:buNone/>
              <a:defRPr sz="1765" b="1"/>
            </a:lvl3pPr>
            <a:lvl4pPr marL="1348516" indent="0">
              <a:buNone/>
              <a:defRPr sz="1588" b="1"/>
            </a:lvl4pPr>
            <a:lvl5pPr marL="1798021" indent="0">
              <a:buNone/>
              <a:defRPr sz="1588" b="1"/>
            </a:lvl5pPr>
            <a:lvl6pPr marL="2247527" indent="0">
              <a:buNone/>
              <a:defRPr sz="1588" b="1"/>
            </a:lvl6pPr>
            <a:lvl7pPr marL="2697032" indent="0">
              <a:buNone/>
              <a:defRPr sz="1588" b="1"/>
            </a:lvl7pPr>
            <a:lvl8pPr marL="3146538" indent="0">
              <a:buNone/>
              <a:defRPr sz="1588" b="1"/>
            </a:lvl8pPr>
            <a:lvl9pPr marL="3596043" indent="0">
              <a:buNone/>
              <a:defRPr sz="1588" b="1"/>
            </a:lvl9pPr>
          </a:lstStyle>
          <a:p>
            <a:pPr lvl="0"/>
            <a:r>
              <a:rPr lang="en-US"/>
              <a:t>Click to edit Master text styles</a:t>
            </a:r>
          </a:p>
        </p:txBody>
      </p:sp>
      <p:sp>
        <p:nvSpPr>
          <p:cNvPr id="6" name="Content Placeholder 5"/>
          <p:cNvSpPr>
            <a:spLocks noGrp="1"/>
          </p:cNvSpPr>
          <p:nvPr>
            <p:ph sz="quarter" idx="4"/>
          </p:nvPr>
        </p:nvSpPr>
        <p:spPr>
          <a:xfrm>
            <a:off x="4645026" y="2759337"/>
            <a:ext cx="4041775" cy="3372522"/>
          </a:xfrm>
        </p:spPr>
        <p:txBody>
          <a:bodyPr/>
          <a:lstStyle>
            <a:lvl1pPr>
              <a:defRPr sz="2382"/>
            </a:lvl1pPr>
            <a:lvl2pPr>
              <a:defRPr sz="1941"/>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DCF61868-0618-424D-ED7F-D79E08009A78}"/>
              </a:ext>
            </a:extLst>
          </p:cNvPr>
          <p:cNvSpPr>
            <a:spLocks noGrp="1"/>
          </p:cNvSpPr>
          <p:nvPr>
            <p:ph type="dt" sz="half" idx="10"/>
          </p:nvPr>
        </p:nvSpPr>
        <p:spPr/>
        <p:txBody>
          <a:bodyPr/>
          <a:lstStyle>
            <a:lvl1pPr>
              <a:defRPr/>
            </a:lvl1pPr>
          </a:lstStyle>
          <a:p>
            <a:pPr>
              <a:defRPr/>
            </a:pPr>
            <a:fld id="{61A27444-34AD-4A94-BA87-F3914CDE1CBC}" type="datetime1">
              <a:rPr lang="en-US"/>
              <a:pPr>
                <a:defRPr/>
              </a:pPr>
              <a:t>12/18/2023</a:t>
            </a:fld>
            <a:endParaRPr lang="en-US" dirty="0"/>
          </a:p>
        </p:txBody>
      </p:sp>
      <p:sp>
        <p:nvSpPr>
          <p:cNvPr id="8" name="Footer Placeholder 4">
            <a:extLst>
              <a:ext uri="{FF2B5EF4-FFF2-40B4-BE49-F238E27FC236}">
                <a16:creationId xmlns:a16="http://schemas.microsoft.com/office/drawing/2014/main" id="{2FDB5BA5-669B-9765-561F-971A210B245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00B0C3B-B17D-6AE5-8417-44B8FBBA00F6}"/>
              </a:ext>
            </a:extLst>
          </p:cNvPr>
          <p:cNvSpPr>
            <a:spLocks noGrp="1"/>
          </p:cNvSpPr>
          <p:nvPr>
            <p:ph type="sldNum" sz="quarter" idx="12"/>
          </p:nvPr>
        </p:nvSpPr>
        <p:spPr/>
        <p:txBody>
          <a:bodyPr/>
          <a:lstStyle>
            <a:lvl1pPr>
              <a:defRPr/>
            </a:lvl1pPr>
          </a:lstStyle>
          <a:p>
            <a:pPr>
              <a:defRPr/>
            </a:pPr>
            <a:r>
              <a:rPr lang="en-US"/>
              <a:t>Page </a:t>
            </a:r>
            <a:fld id="{B8BD29C8-6929-4B38-B6F7-5C5DC3BB0A7F}" type="slidenum">
              <a:rPr lang="en-US" smtClean="0"/>
              <a:pPr>
                <a:defRPr/>
              </a:pPr>
              <a:t>‹#›</a:t>
            </a:fld>
            <a:endParaRPr lang="en-US"/>
          </a:p>
        </p:txBody>
      </p:sp>
    </p:spTree>
    <p:extLst>
      <p:ext uri="{BB962C8B-B14F-4D97-AF65-F5344CB8AC3E}">
        <p14:creationId xmlns:p14="http://schemas.microsoft.com/office/powerpoint/2010/main" val="15681831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2183FA9-CCA0-E2B9-D18C-AEB22F849239}"/>
              </a:ext>
            </a:extLst>
          </p:cNvPr>
          <p:cNvSpPr>
            <a:spLocks noGrp="1"/>
          </p:cNvSpPr>
          <p:nvPr>
            <p:ph type="dt" sz="half" idx="10"/>
          </p:nvPr>
        </p:nvSpPr>
        <p:spPr/>
        <p:txBody>
          <a:bodyPr/>
          <a:lstStyle>
            <a:lvl1pPr>
              <a:defRPr/>
            </a:lvl1pPr>
          </a:lstStyle>
          <a:p>
            <a:pPr>
              <a:defRPr/>
            </a:pPr>
            <a:fld id="{6B43DDB0-8112-473A-9628-1BCF35C8FED1}" type="datetime1">
              <a:rPr lang="en-US"/>
              <a:pPr>
                <a:defRPr/>
              </a:pPr>
              <a:t>12/18/2023</a:t>
            </a:fld>
            <a:endParaRPr lang="en-US" dirty="0"/>
          </a:p>
        </p:txBody>
      </p:sp>
      <p:sp>
        <p:nvSpPr>
          <p:cNvPr id="4" name="Footer Placeholder 4">
            <a:extLst>
              <a:ext uri="{FF2B5EF4-FFF2-40B4-BE49-F238E27FC236}">
                <a16:creationId xmlns:a16="http://schemas.microsoft.com/office/drawing/2014/main" id="{AB45A494-3A32-D72D-1296-4AAFF61B847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11969F-108D-74F0-768E-C2C84E8DEB41}"/>
              </a:ext>
            </a:extLst>
          </p:cNvPr>
          <p:cNvSpPr>
            <a:spLocks noGrp="1"/>
          </p:cNvSpPr>
          <p:nvPr>
            <p:ph type="sldNum" sz="quarter" idx="12"/>
          </p:nvPr>
        </p:nvSpPr>
        <p:spPr/>
        <p:txBody>
          <a:bodyPr/>
          <a:lstStyle>
            <a:lvl1pPr>
              <a:defRPr/>
            </a:lvl1pPr>
          </a:lstStyle>
          <a:p>
            <a:pPr>
              <a:defRPr/>
            </a:pPr>
            <a:r>
              <a:rPr lang="en-US"/>
              <a:t>Page </a:t>
            </a:r>
            <a:fld id="{08EBD59D-2120-44FB-A096-4E8822FDD7CE}" type="slidenum">
              <a:rPr lang="en-US" smtClean="0"/>
              <a:pPr>
                <a:defRPr/>
              </a:pPr>
              <a:t>‹#›</a:t>
            </a:fld>
            <a:endParaRPr lang="en-US"/>
          </a:p>
        </p:txBody>
      </p:sp>
    </p:spTree>
    <p:extLst>
      <p:ext uri="{BB962C8B-B14F-4D97-AF65-F5344CB8AC3E}">
        <p14:creationId xmlns:p14="http://schemas.microsoft.com/office/powerpoint/2010/main" val="30511051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4E1C7C4-A931-9896-02E3-9E8BE5101788}"/>
              </a:ext>
            </a:extLst>
          </p:cNvPr>
          <p:cNvSpPr txBox="1">
            <a:spLocks noChangeArrowheads="1"/>
          </p:cNvSpPr>
          <p:nvPr userDrawn="1"/>
        </p:nvSpPr>
        <p:spPr bwMode="auto">
          <a:xfrm>
            <a:off x="307398" y="6405563"/>
            <a:ext cx="1870364" cy="306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96" tIns="44948" rIns="89896" bIns="4494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17588" fontAlgn="base">
              <a:spcBef>
                <a:spcPct val="0"/>
              </a:spcBef>
              <a:spcAft>
                <a:spcPct val="0"/>
              </a:spcAft>
              <a:defRPr sz="2000">
                <a:solidFill>
                  <a:schemeClr val="tx1"/>
                </a:solidFill>
                <a:latin typeface="Arial" panose="020B0604020202020204" pitchFamily="34" charset="0"/>
              </a:defRPr>
            </a:lvl6pPr>
            <a:lvl7pPr marL="2971800" indent="-228600" defTabSz="1017588" fontAlgn="base">
              <a:spcBef>
                <a:spcPct val="0"/>
              </a:spcBef>
              <a:spcAft>
                <a:spcPct val="0"/>
              </a:spcAft>
              <a:defRPr sz="2000">
                <a:solidFill>
                  <a:schemeClr val="tx1"/>
                </a:solidFill>
                <a:latin typeface="Arial" panose="020B0604020202020204" pitchFamily="34" charset="0"/>
              </a:defRPr>
            </a:lvl7pPr>
            <a:lvl8pPr marL="3429000" indent="-228600" defTabSz="1017588" fontAlgn="base">
              <a:spcBef>
                <a:spcPct val="0"/>
              </a:spcBef>
              <a:spcAft>
                <a:spcPct val="0"/>
              </a:spcAft>
              <a:defRPr sz="2000">
                <a:solidFill>
                  <a:schemeClr val="tx1"/>
                </a:solidFill>
                <a:latin typeface="Arial" panose="020B0604020202020204" pitchFamily="34" charset="0"/>
              </a:defRPr>
            </a:lvl8pPr>
            <a:lvl9pPr marL="3886200" indent="-228600" defTabSz="1017588" fontAlgn="base">
              <a:spcBef>
                <a:spcPct val="0"/>
              </a:spcBef>
              <a:spcAft>
                <a:spcPct val="0"/>
              </a:spcAft>
              <a:defRPr sz="2000">
                <a:solidFill>
                  <a:schemeClr val="tx1"/>
                </a:solidFill>
                <a:latin typeface="Arial" panose="020B0604020202020204" pitchFamily="34" charset="0"/>
              </a:defRPr>
            </a:lvl9pPr>
          </a:lstStyle>
          <a:p>
            <a:pPr eaLnBrk="1" hangingPunct="1"/>
            <a:fld id="{435793FB-18EC-43BA-8179-CF7B2F3F0CDF}" type="datetime1">
              <a:rPr lang="en-US" altLang="en-US" sz="1412">
                <a:cs typeface="Arial" panose="020B0604020202020204" pitchFamily="34" charset="0"/>
              </a:rPr>
              <a:pPr eaLnBrk="1" hangingPunct="1"/>
              <a:t>12/18/2023</a:t>
            </a:fld>
            <a:endParaRPr lang="en-US" altLang="en-US" sz="1412">
              <a:cs typeface="Arial" panose="020B0604020202020204" pitchFamily="34" charset="0"/>
            </a:endParaRPr>
          </a:p>
        </p:txBody>
      </p:sp>
      <p:sp>
        <p:nvSpPr>
          <p:cNvPr id="3" name="Slide Number Placeholder 5">
            <a:extLst>
              <a:ext uri="{FF2B5EF4-FFF2-40B4-BE49-F238E27FC236}">
                <a16:creationId xmlns:a16="http://schemas.microsoft.com/office/drawing/2014/main" id="{CAF43DF4-95B4-ABF7-589C-0AC434C3D45E}"/>
              </a:ext>
            </a:extLst>
          </p:cNvPr>
          <p:cNvSpPr txBox="1">
            <a:spLocks noChangeArrowheads="1"/>
          </p:cNvSpPr>
          <p:nvPr userDrawn="1"/>
        </p:nvSpPr>
        <p:spPr bwMode="auto">
          <a:xfrm>
            <a:off x="6692035" y="6405563"/>
            <a:ext cx="2133023" cy="315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96" tIns="44948" rIns="89896" bIns="44948"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17588" fontAlgn="base">
              <a:spcBef>
                <a:spcPct val="0"/>
              </a:spcBef>
              <a:spcAft>
                <a:spcPct val="0"/>
              </a:spcAft>
              <a:defRPr sz="2000">
                <a:solidFill>
                  <a:schemeClr val="tx1"/>
                </a:solidFill>
                <a:latin typeface="Arial" panose="020B0604020202020204" pitchFamily="34" charset="0"/>
              </a:defRPr>
            </a:lvl6pPr>
            <a:lvl7pPr marL="2971800" indent="-228600" defTabSz="1017588" fontAlgn="base">
              <a:spcBef>
                <a:spcPct val="0"/>
              </a:spcBef>
              <a:spcAft>
                <a:spcPct val="0"/>
              </a:spcAft>
              <a:defRPr sz="2000">
                <a:solidFill>
                  <a:schemeClr val="tx1"/>
                </a:solidFill>
                <a:latin typeface="Arial" panose="020B0604020202020204" pitchFamily="34" charset="0"/>
              </a:defRPr>
            </a:lvl7pPr>
            <a:lvl8pPr marL="3429000" indent="-228600" defTabSz="1017588" fontAlgn="base">
              <a:spcBef>
                <a:spcPct val="0"/>
              </a:spcBef>
              <a:spcAft>
                <a:spcPct val="0"/>
              </a:spcAft>
              <a:defRPr sz="2000">
                <a:solidFill>
                  <a:schemeClr val="tx1"/>
                </a:solidFill>
                <a:latin typeface="Arial" panose="020B0604020202020204" pitchFamily="34" charset="0"/>
              </a:defRPr>
            </a:lvl8pPr>
            <a:lvl9pPr marL="3886200" indent="-228600" defTabSz="1017588" fontAlgn="base">
              <a:spcBef>
                <a:spcPct val="0"/>
              </a:spcBef>
              <a:spcAft>
                <a:spcPct val="0"/>
              </a:spcAft>
              <a:defRPr sz="2000">
                <a:solidFill>
                  <a:schemeClr val="tx1"/>
                </a:solidFill>
                <a:latin typeface="Arial" panose="020B0604020202020204" pitchFamily="34" charset="0"/>
              </a:defRPr>
            </a:lvl9pPr>
          </a:lstStyle>
          <a:p>
            <a:pPr algn="r" eaLnBrk="1" hangingPunct="1"/>
            <a:endParaRPr lang="en-US" altLang="en-US" sz="1412">
              <a:cs typeface="Arial" panose="020B0604020202020204" pitchFamily="34" charset="0"/>
            </a:endParaRPr>
          </a:p>
        </p:txBody>
      </p:sp>
      <p:sp>
        <p:nvSpPr>
          <p:cNvPr id="4" name="Line 38">
            <a:extLst>
              <a:ext uri="{FF2B5EF4-FFF2-40B4-BE49-F238E27FC236}">
                <a16:creationId xmlns:a16="http://schemas.microsoft.com/office/drawing/2014/main" id="{549B4FA4-329A-4C0C-C1A1-AD443AC8E31C}"/>
              </a:ext>
            </a:extLst>
          </p:cNvPr>
          <p:cNvSpPr>
            <a:spLocks noChangeShapeType="1"/>
          </p:cNvSpPr>
          <p:nvPr userDrawn="1"/>
        </p:nvSpPr>
        <p:spPr bwMode="auto">
          <a:xfrm>
            <a:off x="301626" y="2019860"/>
            <a:ext cx="852054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89896" tIns="44948" rIns="89896" bIns="44948" anchor="ctr"/>
          <a:lstStyle/>
          <a:p>
            <a:endParaRPr lang="en-US" sz="1588"/>
          </a:p>
        </p:txBody>
      </p:sp>
      <p:sp>
        <p:nvSpPr>
          <p:cNvPr id="5" name="Title 1"/>
          <p:cNvSpPr>
            <a:spLocks noGrp="1"/>
          </p:cNvSpPr>
          <p:nvPr>
            <p:ph type="title"/>
          </p:nvPr>
        </p:nvSpPr>
        <p:spPr>
          <a:xfrm>
            <a:off x="299258" y="992393"/>
            <a:ext cx="8520545" cy="911711"/>
          </a:xfrm>
        </p:spPr>
        <p:txBody>
          <a:bodyPr/>
          <a:lstStyle/>
          <a:p>
            <a:r>
              <a:rPr lang="en-US"/>
              <a:t>Click to edit Master title style</a:t>
            </a:r>
          </a:p>
        </p:txBody>
      </p:sp>
      <p:sp>
        <p:nvSpPr>
          <p:cNvPr id="6" name="Content Placeholder 2"/>
          <p:cNvSpPr>
            <a:spLocks noGrp="1"/>
          </p:cNvSpPr>
          <p:nvPr>
            <p:ph idx="1"/>
          </p:nvPr>
        </p:nvSpPr>
        <p:spPr>
          <a:xfrm>
            <a:off x="299258" y="2097741"/>
            <a:ext cx="8520545" cy="42277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a:extLst>
              <a:ext uri="{FF2B5EF4-FFF2-40B4-BE49-F238E27FC236}">
                <a16:creationId xmlns:a16="http://schemas.microsoft.com/office/drawing/2014/main" id="{803EE32F-8527-E75D-4D7B-EEEA9928F575}"/>
              </a:ext>
            </a:extLst>
          </p:cNvPr>
          <p:cNvSpPr>
            <a:spLocks noGrp="1"/>
          </p:cNvSpPr>
          <p:nvPr>
            <p:ph type="dt" sz="half" idx="10"/>
          </p:nvPr>
        </p:nvSpPr>
        <p:spPr/>
        <p:txBody>
          <a:bodyPr/>
          <a:lstStyle>
            <a:lvl1pPr>
              <a:defRPr/>
            </a:lvl1pPr>
          </a:lstStyle>
          <a:p>
            <a:pPr>
              <a:defRPr/>
            </a:pPr>
            <a:fld id="{792056BF-8243-479F-86C7-C1426D4D0E4F}" type="datetime1">
              <a:rPr lang="en-US"/>
              <a:pPr>
                <a:defRPr/>
              </a:pPr>
              <a:t>12/18/2023</a:t>
            </a:fld>
            <a:endParaRPr lang="en-US"/>
          </a:p>
        </p:txBody>
      </p:sp>
      <p:sp>
        <p:nvSpPr>
          <p:cNvPr id="8" name="Footer Placeholder 2">
            <a:extLst>
              <a:ext uri="{FF2B5EF4-FFF2-40B4-BE49-F238E27FC236}">
                <a16:creationId xmlns:a16="http://schemas.microsoft.com/office/drawing/2014/main" id="{33EF95E0-D4B2-4410-285A-5121045A1A2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3">
            <a:extLst>
              <a:ext uri="{FF2B5EF4-FFF2-40B4-BE49-F238E27FC236}">
                <a16:creationId xmlns:a16="http://schemas.microsoft.com/office/drawing/2014/main" id="{ADD0A19F-BA6F-1376-C51F-904CCF3C135F}"/>
              </a:ext>
            </a:extLst>
          </p:cNvPr>
          <p:cNvSpPr>
            <a:spLocks noGrp="1"/>
          </p:cNvSpPr>
          <p:nvPr>
            <p:ph type="sldNum" sz="quarter" idx="12"/>
          </p:nvPr>
        </p:nvSpPr>
        <p:spPr/>
        <p:txBody>
          <a:bodyPr/>
          <a:lstStyle>
            <a:lvl1pPr>
              <a:defRPr/>
            </a:lvl1pPr>
          </a:lstStyle>
          <a:p>
            <a:pPr>
              <a:defRPr/>
            </a:pPr>
            <a:r>
              <a:rPr lang="en-US"/>
              <a:t>Page </a:t>
            </a:r>
            <a:fld id="{32F99BDC-54C6-4177-9966-3385CDEA5619}" type="slidenum">
              <a:rPr lang="en-US" smtClean="0"/>
              <a:pPr>
                <a:defRPr/>
              </a:pPr>
              <a:t>‹#›</a:t>
            </a:fld>
            <a:endParaRPr lang="en-US"/>
          </a:p>
        </p:txBody>
      </p:sp>
    </p:spTree>
    <p:extLst>
      <p:ext uri="{BB962C8B-B14F-4D97-AF65-F5344CB8AC3E}">
        <p14:creationId xmlns:p14="http://schemas.microsoft.com/office/powerpoint/2010/main" val="1107465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ivider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76000" y="1572904"/>
            <a:ext cx="8064000" cy="540000"/>
          </a:xfrm>
        </p:spPr>
        <p:txBody>
          <a:bodyPr anchor="t">
            <a:normAutofit/>
          </a:bodyPr>
          <a:lstStyle>
            <a:lvl1pPr algn="l">
              <a:defRPr sz="2400" b="1" cap="none" baseline="0">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576000" y="2052000"/>
            <a:ext cx="8064000" cy="360000"/>
          </a:xfrm>
        </p:spPr>
        <p:txBody>
          <a:bodyPr anchor="t"/>
          <a:lstStyle>
            <a:lvl1pPr marL="0" indent="0">
              <a:buNone/>
              <a:defRPr sz="1500">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E579157-EC9C-402C-8C30-0852505AECDE}" type="datetime1">
              <a:rPr lang="en-GB" smtClean="0"/>
              <a:t>18/12/2023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r>
              <a:rPr lang="en-GB" dirty="0"/>
              <a:t>Page </a:t>
            </a:r>
            <a:fld id="{C26A69B5-200B-4E8E-9012-4EBB91306B1A}" type="slidenum">
              <a:rPr lang="en-GB" smtClean="0"/>
              <a:pPr/>
              <a:t>‹#›</a:t>
            </a:fld>
            <a:endParaRPr lang="en-GB" dirty="0"/>
          </a:p>
        </p:txBody>
      </p:sp>
    </p:spTree>
    <p:extLst>
      <p:ext uri="{BB962C8B-B14F-4D97-AF65-F5344CB8AC3E}">
        <p14:creationId xmlns:p14="http://schemas.microsoft.com/office/powerpoint/2010/main" val="9993469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145689"/>
            <a:ext cx="3008313" cy="1162050"/>
          </a:xfrm>
        </p:spPr>
        <p:txBody>
          <a:bodyPr anchor="b"/>
          <a:lstStyle>
            <a:lvl1pPr algn="l">
              <a:defRPr sz="1941" b="1"/>
            </a:lvl1pPr>
          </a:lstStyle>
          <a:p>
            <a:r>
              <a:rPr lang="en-US"/>
              <a:t>Click to edit Master title style</a:t>
            </a:r>
            <a:endParaRPr lang="en-US" dirty="0"/>
          </a:p>
        </p:txBody>
      </p:sp>
      <p:sp>
        <p:nvSpPr>
          <p:cNvPr id="3" name="Content Placeholder 2"/>
          <p:cNvSpPr>
            <a:spLocks noGrp="1"/>
          </p:cNvSpPr>
          <p:nvPr>
            <p:ph idx="1"/>
          </p:nvPr>
        </p:nvSpPr>
        <p:spPr>
          <a:xfrm>
            <a:off x="3575050" y="1145689"/>
            <a:ext cx="5111750" cy="5002306"/>
          </a:xfrm>
        </p:spPr>
        <p:txBody>
          <a:bodyPr/>
          <a:lstStyle>
            <a:lvl1pPr>
              <a:defRPr sz="3177"/>
            </a:lvl1pPr>
            <a:lvl2pPr>
              <a:defRPr sz="2735"/>
            </a:lvl2pPr>
            <a:lvl3pPr>
              <a:defRPr sz="2382"/>
            </a:lvl3pPr>
            <a:lvl4pPr>
              <a:defRPr sz="1941"/>
            </a:lvl4pPr>
            <a:lvl5pPr>
              <a:defRPr sz="1941"/>
            </a:lvl5pPr>
            <a:lvl6pPr>
              <a:defRPr sz="1941"/>
            </a:lvl6pPr>
            <a:lvl7pPr>
              <a:defRPr sz="1941"/>
            </a:lvl7pPr>
            <a:lvl8pPr>
              <a:defRPr sz="1941"/>
            </a:lvl8pPr>
            <a:lvl9pPr>
              <a:defRPr sz="19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355925"/>
            <a:ext cx="3008313" cy="3775934"/>
          </a:xfrm>
        </p:spPr>
        <p:txBody>
          <a:bodyPr/>
          <a:lstStyle>
            <a:lvl1pPr marL="0" indent="0">
              <a:buNone/>
              <a:defRPr sz="1412"/>
            </a:lvl1pPr>
            <a:lvl2pPr marL="449505" indent="0">
              <a:buNone/>
              <a:defRPr sz="1147"/>
            </a:lvl2pPr>
            <a:lvl3pPr marL="899010" indent="0">
              <a:buNone/>
              <a:defRPr sz="971"/>
            </a:lvl3pPr>
            <a:lvl4pPr marL="1348516" indent="0">
              <a:buNone/>
              <a:defRPr sz="882"/>
            </a:lvl4pPr>
            <a:lvl5pPr marL="1798021" indent="0">
              <a:buNone/>
              <a:defRPr sz="882"/>
            </a:lvl5pPr>
            <a:lvl6pPr marL="2247527" indent="0">
              <a:buNone/>
              <a:defRPr sz="882"/>
            </a:lvl6pPr>
            <a:lvl7pPr marL="2697032" indent="0">
              <a:buNone/>
              <a:defRPr sz="882"/>
            </a:lvl7pPr>
            <a:lvl8pPr marL="3146538" indent="0">
              <a:buNone/>
              <a:defRPr sz="882"/>
            </a:lvl8pPr>
            <a:lvl9pPr marL="3596043" indent="0">
              <a:buNone/>
              <a:defRPr sz="882"/>
            </a:lvl9pPr>
          </a:lstStyle>
          <a:p>
            <a:pPr lvl="0"/>
            <a:r>
              <a:rPr lang="en-US"/>
              <a:t>Click to edit Master text styles</a:t>
            </a:r>
          </a:p>
        </p:txBody>
      </p:sp>
      <p:sp>
        <p:nvSpPr>
          <p:cNvPr id="5" name="Date Placeholder 3">
            <a:extLst>
              <a:ext uri="{FF2B5EF4-FFF2-40B4-BE49-F238E27FC236}">
                <a16:creationId xmlns:a16="http://schemas.microsoft.com/office/drawing/2014/main" id="{2275760A-4B80-4CF2-287E-3D2D83DE19B9}"/>
              </a:ext>
            </a:extLst>
          </p:cNvPr>
          <p:cNvSpPr>
            <a:spLocks noGrp="1"/>
          </p:cNvSpPr>
          <p:nvPr>
            <p:ph type="dt" sz="half" idx="10"/>
          </p:nvPr>
        </p:nvSpPr>
        <p:spPr/>
        <p:txBody>
          <a:bodyPr/>
          <a:lstStyle>
            <a:lvl1pPr>
              <a:defRPr/>
            </a:lvl1pPr>
          </a:lstStyle>
          <a:p>
            <a:pPr>
              <a:defRPr/>
            </a:pPr>
            <a:fld id="{715283B7-2445-45F0-A3E6-8FD94379CAC9}" type="datetime1">
              <a:rPr lang="en-US"/>
              <a:pPr>
                <a:defRPr/>
              </a:pPr>
              <a:t>12/18/2023</a:t>
            </a:fld>
            <a:endParaRPr lang="en-US" dirty="0"/>
          </a:p>
        </p:txBody>
      </p:sp>
      <p:sp>
        <p:nvSpPr>
          <p:cNvPr id="6" name="Footer Placeholder 4">
            <a:extLst>
              <a:ext uri="{FF2B5EF4-FFF2-40B4-BE49-F238E27FC236}">
                <a16:creationId xmlns:a16="http://schemas.microsoft.com/office/drawing/2014/main" id="{1372FDEA-1D6D-2B67-499E-3EEF379061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0318670-437F-5AD7-D1F8-549E3023E446}"/>
              </a:ext>
            </a:extLst>
          </p:cNvPr>
          <p:cNvSpPr>
            <a:spLocks noGrp="1"/>
          </p:cNvSpPr>
          <p:nvPr>
            <p:ph type="sldNum" sz="quarter" idx="12"/>
          </p:nvPr>
        </p:nvSpPr>
        <p:spPr/>
        <p:txBody>
          <a:bodyPr/>
          <a:lstStyle>
            <a:lvl1pPr>
              <a:defRPr/>
            </a:lvl1pPr>
          </a:lstStyle>
          <a:p>
            <a:pPr>
              <a:defRPr/>
            </a:pPr>
            <a:r>
              <a:rPr lang="en-US"/>
              <a:t>Page </a:t>
            </a:r>
            <a:fld id="{3B52A13F-000B-409B-9683-8E796E46A760}" type="slidenum">
              <a:rPr lang="en-US" smtClean="0"/>
              <a:pPr>
                <a:defRPr/>
              </a:pPr>
              <a:t>‹#›</a:t>
            </a:fld>
            <a:endParaRPr lang="en-US"/>
          </a:p>
        </p:txBody>
      </p:sp>
    </p:spTree>
    <p:extLst>
      <p:ext uri="{BB962C8B-B14F-4D97-AF65-F5344CB8AC3E}">
        <p14:creationId xmlns:p14="http://schemas.microsoft.com/office/powerpoint/2010/main" val="40460266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941" b="1"/>
            </a:lvl1pPr>
          </a:lstStyle>
          <a:p>
            <a:r>
              <a:rPr lang="en-US"/>
              <a:t>Click to edit Master title style</a:t>
            </a:r>
          </a:p>
        </p:txBody>
      </p:sp>
      <p:sp>
        <p:nvSpPr>
          <p:cNvPr id="3" name="Picture Placeholder 2"/>
          <p:cNvSpPr>
            <a:spLocks noGrp="1"/>
          </p:cNvSpPr>
          <p:nvPr>
            <p:ph type="pic" idx="1"/>
          </p:nvPr>
        </p:nvSpPr>
        <p:spPr>
          <a:xfrm>
            <a:off x="1792288" y="1008530"/>
            <a:ext cx="5486400" cy="3719456"/>
          </a:xfrm>
        </p:spPr>
        <p:txBody>
          <a:bodyPr rtlCol="0">
            <a:normAutofit/>
          </a:bodyPr>
          <a:lstStyle>
            <a:lvl1pPr marL="0" indent="0">
              <a:buNone/>
              <a:defRPr sz="3177"/>
            </a:lvl1pPr>
            <a:lvl2pPr marL="449505" indent="0">
              <a:buNone/>
              <a:defRPr sz="2735"/>
            </a:lvl2pPr>
            <a:lvl3pPr marL="899010" indent="0">
              <a:buNone/>
              <a:defRPr sz="2382"/>
            </a:lvl3pPr>
            <a:lvl4pPr marL="1348516" indent="0">
              <a:buNone/>
              <a:defRPr sz="1941"/>
            </a:lvl4pPr>
            <a:lvl5pPr marL="1798021" indent="0">
              <a:buNone/>
              <a:defRPr sz="1941"/>
            </a:lvl5pPr>
            <a:lvl6pPr marL="2247527" indent="0">
              <a:buNone/>
              <a:defRPr sz="1941"/>
            </a:lvl6pPr>
            <a:lvl7pPr marL="2697032" indent="0">
              <a:buNone/>
              <a:defRPr sz="1941"/>
            </a:lvl7pPr>
            <a:lvl8pPr marL="3146538" indent="0">
              <a:buNone/>
              <a:defRPr sz="1941"/>
            </a:lvl8pPr>
            <a:lvl9pPr marL="3596043" indent="0">
              <a:buNone/>
              <a:defRPr sz="1941"/>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12"/>
            </a:lvl1pPr>
            <a:lvl2pPr marL="449505" indent="0">
              <a:buNone/>
              <a:defRPr sz="1147"/>
            </a:lvl2pPr>
            <a:lvl3pPr marL="899010" indent="0">
              <a:buNone/>
              <a:defRPr sz="971"/>
            </a:lvl3pPr>
            <a:lvl4pPr marL="1348516" indent="0">
              <a:buNone/>
              <a:defRPr sz="882"/>
            </a:lvl4pPr>
            <a:lvl5pPr marL="1798021" indent="0">
              <a:buNone/>
              <a:defRPr sz="882"/>
            </a:lvl5pPr>
            <a:lvl6pPr marL="2247527" indent="0">
              <a:buNone/>
              <a:defRPr sz="882"/>
            </a:lvl6pPr>
            <a:lvl7pPr marL="2697032" indent="0">
              <a:buNone/>
              <a:defRPr sz="882"/>
            </a:lvl7pPr>
            <a:lvl8pPr marL="3146538" indent="0">
              <a:buNone/>
              <a:defRPr sz="882"/>
            </a:lvl8pPr>
            <a:lvl9pPr marL="3596043" indent="0">
              <a:buNone/>
              <a:defRPr sz="882"/>
            </a:lvl9pPr>
          </a:lstStyle>
          <a:p>
            <a:pPr lvl="0"/>
            <a:r>
              <a:rPr lang="en-US"/>
              <a:t>Click to edit Master text styles</a:t>
            </a:r>
          </a:p>
        </p:txBody>
      </p:sp>
      <p:sp>
        <p:nvSpPr>
          <p:cNvPr id="5" name="Date Placeholder 3">
            <a:extLst>
              <a:ext uri="{FF2B5EF4-FFF2-40B4-BE49-F238E27FC236}">
                <a16:creationId xmlns:a16="http://schemas.microsoft.com/office/drawing/2014/main" id="{79ABE07F-640F-B0BC-B7DD-EBD61D6AC7A7}"/>
              </a:ext>
            </a:extLst>
          </p:cNvPr>
          <p:cNvSpPr>
            <a:spLocks noGrp="1"/>
          </p:cNvSpPr>
          <p:nvPr>
            <p:ph type="dt" sz="half" idx="10"/>
          </p:nvPr>
        </p:nvSpPr>
        <p:spPr/>
        <p:txBody>
          <a:bodyPr/>
          <a:lstStyle>
            <a:lvl1pPr>
              <a:defRPr/>
            </a:lvl1pPr>
          </a:lstStyle>
          <a:p>
            <a:pPr>
              <a:defRPr/>
            </a:pPr>
            <a:fld id="{2085BF95-A1F7-410C-BF0D-7AF328791017}" type="datetime1">
              <a:rPr lang="en-US"/>
              <a:pPr>
                <a:defRPr/>
              </a:pPr>
              <a:t>12/18/2023</a:t>
            </a:fld>
            <a:endParaRPr lang="en-US" dirty="0"/>
          </a:p>
        </p:txBody>
      </p:sp>
      <p:sp>
        <p:nvSpPr>
          <p:cNvPr id="6" name="Footer Placeholder 4">
            <a:extLst>
              <a:ext uri="{FF2B5EF4-FFF2-40B4-BE49-F238E27FC236}">
                <a16:creationId xmlns:a16="http://schemas.microsoft.com/office/drawing/2014/main" id="{A441A27D-F021-7389-4DB9-9F70A009CAB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4324015-C91C-FD3A-FD1C-B83B99DBBF61}"/>
              </a:ext>
            </a:extLst>
          </p:cNvPr>
          <p:cNvSpPr>
            <a:spLocks noGrp="1"/>
          </p:cNvSpPr>
          <p:nvPr>
            <p:ph type="sldNum" sz="quarter" idx="12"/>
          </p:nvPr>
        </p:nvSpPr>
        <p:spPr/>
        <p:txBody>
          <a:bodyPr/>
          <a:lstStyle>
            <a:lvl1pPr>
              <a:defRPr/>
            </a:lvl1pPr>
          </a:lstStyle>
          <a:p>
            <a:pPr>
              <a:defRPr/>
            </a:pPr>
            <a:r>
              <a:rPr lang="en-US"/>
              <a:t>Page </a:t>
            </a:r>
            <a:fld id="{0AFA9082-E0D7-4F51-A53D-F3EF0A0944A1}" type="slidenum">
              <a:rPr lang="en-US" smtClean="0"/>
              <a:pPr>
                <a:defRPr/>
              </a:pPr>
              <a:t>‹#›</a:t>
            </a:fld>
            <a:endParaRPr lang="en-US"/>
          </a:p>
        </p:txBody>
      </p:sp>
    </p:spTree>
    <p:extLst>
      <p:ext uri="{BB962C8B-B14F-4D97-AF65-F5344CB8AC3E}">
        <p14:creationId xmlns:p14="http://schemas.microsoft.com/office/powerpoint/2010/main" val="9416180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94CC27-9D18-66F5-5336-F330A13F8430}"/>
              </a:ext>
            </a:extLst>
          </p:cNvPr>
          <p:cNvSpPr>
            <a:spLocks noGrp="1"/>
          </p:cNvSpPr>
          <p:nvPr>
            <p:ph type="dt" sz="half" idx="10"/>
          </p:nvPr>
        </p:nvSpPr>
        <p:spPr/>
        <p:txBody>
          <a:bodyPr/>
          <a:lstStyle>
            <a:lvl1pPr>
              <a:defRPr/>
            </a:lvl1pPr>
          </a:lstStyle>
          <a:p>
            <a:pPr>
              <a:defRPr/>
            </a:pPr>
            <a:fld id="{A915B16D-56B4-4B04-8B0C-87B128312CE7}" type="datetime1">
              <a:rPr lang="en-US"/>
              <a:pPr>
                <a:defRPr/>
              </a:pPr>
              <a:t>12/18/2023</a:t>
            </a:fld>
            <a:endParaRPr lang="en-US" dirty="0"/>
          </a:p>
        </p:txBody>
      </p:sp>
      <p:sp>
        <p:nvSpPr>
          <p:cNvPr id="5" name="Footer Placeholder 4">
            <a:extLst>
              <a:ext uri="{FF2B5EF4-FFF2-40B4-BE49-F238E27FC236}">
                <a16:creationId xmlns:a16="http://schemas.microsoft.com/office/drawing/2014/main" id="{2E4896B0-A374-3FD4-B16C-628340531BB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82453F7-F1A6-D2C6-3E44-7A0B6AD54211}"/>
              </a:ext>
            </a:extLst>
          </p:cNvPr>
          <p:cNvSpPr>
            <a:spLocks noGrp="1"/>
          </p:cNvSpPr>
          <p:nvPr>
            <p:ph type="sldNum" sz="quarter" idx="12"/>
          </p:nvPr>
        </p:nvSpPr>
        <p:spPr/>
        <p:txBody>
          <a:bodyPr/>
          <a:lstStyle>
            <a:lvl1pPr>
              <a:defRPr/>
            </a:lvl1pPr>
          </a:lstStyle>
          <a:p>
            <a:pPr>
              <a:defRPr/>
            </a:pPr>
            <a:r>
              <a:rPr lang="en-US"/>
              <a:t>Page </a:t>
            </a:r>
            <a:fld id="{77C0F891-8015-4965-911B-44064BE705DB}" type="slidenum">
              <a:rPr lang="en-US" smtClean="0"/>
              <a:pPr>
                <a:defRPr/>
              </a:pPr>
              <a:t>‹#›</a:t>
            </a:fld>
            <a:endParaRPr lang="en-US"/>
          </a:p>
        </p:txBody>
      </p:sp>
    </p:spTree>
    <p:extLst>
      <p:ext uri="{BB962C8B-B14F-4D97-AF65-F5344CB8AC3E}">
        <p14:creationId xmlns:p14="http://schemas.microsoft.com/office/powerpoint/2010/main" val="11490909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73075"/>
            <a:ext cx="2057400" cy="505071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073075"/>
            <a:ext cx="6019800" cy="50507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D5B335-DCBC-C7E5-B048-7ECAB5D4CCEC}"/>
              </a:ext>
            </a:extLst>
          </p:cNvPr>
          <p:cNvSpPr>
            <a:spLocks noGrp="1"/>
          </p:cNvSpPr>
          <p:nvPr>
            <p:ph type="dt" sz="half" idx="10"/>
          </p:nvPr>
        </p:nvSpPr>
        <p:spPr/>
        <p:txBody>
          <a:bodyPr/>
          <a:lstStyle>
            <a:lvl1pPr>
              <a:defRPr/>
            </a:lvl1pPr>
          </a:lstStyle>
          <a:p>
            <a:pPr>
              <a:defRPr/>
            </a:pPr>
            <a:fld id="{23E73C66-8C7F-45C2-B503-C0667930E4C2}" type="datetime1">
              <a:rPr lang="en-US"/>
              <a:pPr>
                <a:defRPr/>
              </a:pPr>
              <a:t>12/18/2023</a:t>
            </a:fld>
            <a:endParaRPr lang="en-US" dirty="0"/>
          </a:p>
        </p:txBody>
      </p:sp>
      <p:sp>
        <p:nvSpPr>
          <p:cNvPr id="5" name="Footer Placeholder 4">
            <a:extLst>
              <a:ext uri="{FF2B5EF4-FFF2-40B4-BE49-F238E27FC236}">
                <a16:creationId xmlns:a16="http://schemas.microsoft.com/office/drawing/2014/main" id="{CB4805BF-8AF7-9F30-5436-576239DD9D5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55EC157-9F93-63EB-F291-648381578F53}"/>
              </a:ext>
            </a:extLst>
          </p:cNvPr>
          <p:cNvSpPr>
            <a:spLocks noGrp="1"/>
          </p:cNvSpPr>
          <p:nvPr>
            <p:ph type="sldNum" sz="quarter" idx="12"/>
          </p:nvPr>
        </p:nvSpPr>
        <p:spPr/>
        <p:txBody>
          <a:bodyPr/>
          <a:lstStyle>
            <a:lvl1pPr>
              <a:defRPr/>
            </a:lvl1pPr>
          </a:lstStyle>
          <a:p>
            <a:pPr>
              <a:defRPr/>
            </a:pPr>
            <a:r>
              <a:rPr lang="en-US"/>
              <a:t>Page </a:t>
            </a:r>
            <a:fld id="{FB16FB72-8525-40AD-8CB7-6F6F9D53A827}" type="slidenum">
              <a:rPr lang="en-US" smtClean="0"/>
              <a:pPr>
                <a:defRPr/>
              </a:pPr>
              <a:t>‹#›</a:t>
            </a:fld>
            <a:endParaRPr lang="en-US"/>
          </a:p>
        </p:txBody>
      </p:sp>
    </p:spTree>
    <p:extLst>
      <p:ext uri="{BB962C8B-B14F-4D97-AF65-F5344CB8AC3E}">
        <p14:creationId xmlns:p14="http://schemas.microsoft.com/office/powerpoint/2010/main" val="30468251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chor="t"/>
          <a:lstStyle>
            <a:lvl1pPr>
              <a:defRPr>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74320" y="2081605"/>
            <a:ext cx="8337665" cy="2542095"/>
          </a:xfrm>
          <a:noFill/>
          <a:ln w="9525">
            <a:noFill/>
            <a:miter lim="800000"/>
            <a:headEnd/>
            <a:tailEnd/>
          </a:ln>
          <a:effectLst/>
        </p:spPr>
        <p:txBody>
          <a:bodyPr lIns="101838" tIns="50919" rIns="101838" bIns="50919" numCol="6">
            <a:spAutoFit/>
          </a:bodyPr>
          <a:lstStyle>
            <a:lvl1pPr algn="l" defTabSz="899215" rtl="0" fontAlgn="base">
              <a:lnSpc>
                <a:spcPts val="706"/>
              </a:lnSpc>
              <a:spcAft>
                <a:spcPct val="0"/>
              </a:spcAft>
              <a:buNone/>
              <a:defRPr lang="en-US" sz="794" b="1" kern="1200" smtClean="0">
                <a:solidFill>
                  <a:schemeClr val="tx1"/>
                </a:solidFill>
                <a:latin typeface="Arial" pitchFamily="34" charset="0"/>
                <a:ea typeface="+mn-ea"/>
                <a:cs typeface="Arial" pitchFamily="34" charset="0"/>
              </a:defRPr>
            </a:lvl1pPr>
            <a:lvl2pPr algn="l" defTabSz="899215" rtl="0" fontAlgn="base">
              <a:lnSpc>
                <a:spcPts val="706"/>
              </a:lnSpc>
              <a:spcAft>
                <a:spcPct val="0"/>
              </a:spcAft>
              <a:buNone/>
              <a:defRPr lang="en-US" sz="794" b="0" kern="1200" smtClean="0">
                <a:solidFill>
                  <a:schemeClr val="tx1"/>
                </a:solidFill>
                <a:latin typeface="Arial" pitchFamily="34" charset="0"/>
                <a:ea typeface="+mn-ea"/>
                <a:cs typeface="Arial" pitchFamily="34" charset="0"/>
              </a:defRPr>
            </a:lvl2pPr>
            <a:lvl3pPr algn="l" defTabSz="899215" rtl="0" fontAlgn="base">
              <a:lnSpc>
                <a:spcPts val="706"/>
              </a:lnSpc>
              <a:spcAft>
                <a:spcPct val="0"/>
              </a:spcAft>
              <a:buNone/>
              <a:defRPr lang="en-US" sz="794" b="0" kern="1200" smtClean="0">
                <a:solidFill>
                  <a:schemeClr val="tx1"/>
                </a:solidFill>
                <a:latin typeface="Arial" pitchFamily="34" charset="0"/>
                <a:ea typeface="+mn-ea"/>
                <a:cs typeface="Arial" pitchFamily="34" charset="0"/>
              </a:defRPr>
            </a:lvl3pPr>
            <a:lvl4pPr algn="l" defTabSz="899215" rtl="0" fontAlgn="base">
              <a:lnSpc>
                <a:spcPts val="706"/>
              </a:lnSpc>
              <a:spcAft>
                <a:spcPct val="0"/>
              </a:spcAft>
              <a:buNone/>
              <a:defRPr lang="en-US" sz="794" b="0" kern="1200" smtClean="0">
                <a:solidFill>
                  <a:schemeClr val="tx1"/>
                </a:solidFill>
                <a:latin typeface="Arial" pitchFamily="34" charset="0"/>
                <a:ea typeface="+mn-ea"/>
                <a:cs typeface="Arial" pitchFamily="34" charset="0"/>
              </a:defRPr>
            </a:lvl4pPr>
            <a:lvl5pPr algn="l" defTabSz="899215" rtl="0" fontAlgn="base">
              <a:lnSpc>
                <a:spcPts val="706"/>
              </a:lnSpc>
              <a:spcAft>
                <a:spcPct val="0"/>
              </a:spcAft>
              <a:buNone/>
              <a:defRPr lang="en-US" sz="794" b="0" kern="1200" dirty="0">
                <a:solidFill>
                  <a:schemeClr val="tx1"/>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a:extLst>
              <a:ext uri="{FF2B5EF4-FFF2-40B4-BE49-F238E27FC236}">
                <a16:creationId xmlns:a16="http://schemas.microsoft.com/office/drawing/2014/main" id="{EF7CBC4C-7F0F-18C0-4172-809725B1B267}"/>
              </a:ext>
            </a:extLst>
          </p:cNvPr>
          <p:cNvSpPr>
            <a:spLocks noGrp="1" noChangeArrowheads="1"/>
          </p:cNvSpPr>
          <p:nvPr>
            <p:ph type="dt" sz="half" idx="10"/>
          </p:nvPr>
        </p:nvSpPr>
        <p:spPr/>
        <p:txBody>
          <a:bodyPr/>
          <a:lstStyle>
            <a:lvl1pPr>
              <a:defRPr smtClean="0">
                <a:latin typeface="Arial" pitchFamily="34" charset="0"/>
                <a:cs typeface="Arial" pitchFamily="34" charset="0"/>
              </a:defRPr>
            </a:lvl1pPr>
          </a:lstStyle>
          <a:p>
            <a:pPr>
              <a:defRPr/>
            </a:pPr>
            <a:fld id="{A05DB9A8-2722-4391-981F-8915896BFEAE}" type="datetime1">
              <a:rPr lang="en-US"/>
              <a:pPr>
                <a:defRPr/>
              </a:pPr>
              <a:t>12/18/2023</a:t>
            </a:fld>
            <a:endParaRPr lang="en-US"/>
          </a:p>
        </p:txBody>
      </p:sp>
      <p:sp>
        <p:nvSpPr>
          <p:cNvPr id="5" name="Rectangle 6">
            <a:extLst>
              <a:ext uri="{FF2B5EF4-FFF2-40B4-BE49-F238E27FC236}">
                <a16:creationId xmlns:a16="http://schemas.microsoft.com/office/drawing/2014/main" id="{D7870CD8-DDD4-E08A-38EA-60D556D6A1D8}"/>
              </a:ext>
            </a:extLst>
          </p:cNvPr>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6" name="Rectangle 7">
            <a:extLst>
              <a:ext uri="{FF2B5EF4-FFF2-40B4-BE49-F238E27FC236}">
                <a16:creationId xmlns:a16="http://schemas.microsoft.com/office/drawing/2014/main" id="{F01A856E-7EC3-7CBB-35B3-B87C749399E0}"/>
              </a:ext>
            </a:extLst>
          </p:cNvPr>
          <p:cNvSpPr>
            <a:spLocks noGrp="1" noChangeArrowheads="1"/>
          </p:cNvSpPr>
          <p:nvPr>
            <p:ph type="sldNum" sz="quarter" idx="12"/>
          </p:nvPr>
        </p:nvSpPr>
        <p:spPr/>
        <p:txBody>
          <a:bodyPr/>
          <a:lstStyle>
            <a:lvl1pPr>
              <a:defRPr dirty="0">
                <a:latin typeface="Arial" pitchFamily="34" charset="0"/>
                <a:cs typeface="Arial" pitchFamily="34" charset="0"/>
              </a:defRPr>
            </a:lvl1pPr>
          </a:lstStyle>
          <a:p>
            <a:pPr>
              <a:defRPr/>
            </a:pPr>
            <a:r>
              <a:rPr lang="en-US"/>
              <a:t>Page </a:t>
            </a:r>
            <a:fld id="{BE90D21A-A380-4ACA-9237-25B56B77CAF3}" type="slidenum">
              <a:rPr lang="en-US" smtClean="0"/>
              <a:pPr>
                <a:defRPr/>
              </a:pPr>
              <a:t>‹#›</a:t>
            </a:fld>
            <a:endParaRPr lang="en-US"/>
          </a:p>
        </p:txBody>
      </p:sp>
    </p:spTree>
    <p:extLst>
      <p:ext uri="{BB962C8B-B14F-4D97-AF65-F5344CB8AC3E}">
        <p14:creationId xmlns:p14="http://schemas.microsoft.com/office/powerpoint/2010/main" val="18974342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54864" anchor="t">
            <a:noAutofit/>
          </a:bodyPr>
          <a:lstStyle>
            <a:lvl1pPr>
              <a:defRPr>
                <a:latin typeface="Arial" pitchFamily="34" charset="0"/>
                <a:cs typeface="Arial" pitchFamily="34" charset="0"/>
              </a:defRPr>
            </a:lvl1pPr>
          </a:lstStyle>
          <a:p>
            <a:r>
              <a:rPr lang="en-US"/>
              <a:t>Click to edit Master title style</a:t>
            </a:r>
            <a:endParaRPr lang="en-US" dirty="0"/>
          </a:p>
        </p:txBody>
      </p:sp>
      <p:sp>
        <p:nvSpPr>
          <p:cNvPr id="7" name="Content Placeholder 2"/>
          <p:cNvSpPr>
            <a:spLocks noGrp="1"/>
          </p:cNvSpPr>
          <p:nvPr>
            <p:ph idx="1"/>
          </p:nvPr>
        </p:nvSpPr>
        <p:spPr>
          <a:xfrm>
            <a:off x="274320" y="2081605"/>
            <a:ext cx="8337665" cy="2254319"/>
          </a:xfrm>
          <a:noFill/>
          <a:ln w="9525">
            <a:noFill/>
            <a:miter lim="800000"/>
            <a:headEnd/>
            <a:tailEnd/>
          </a:ln>
          <a:effectLst/>
        </p:spPr>
        <p:txBody>
          <a:bodyPr lIns="101838" tIns="50919" rIns="101838" bIns="50919" numCol="6">
            <a:spAutoFit/>
          </a:bodyPr>
          <a:lstStyle>
            <a:lvl1pPr algn="l" defTabSz="899215" rtl="0" eaLnBrk="1" fontAlgn="base" hangingPunct="1">
              <a:lnSpc>
                <a:spcPts val="706"/>
              </a:lnSpc>
              <a:spcBef>
                <a:spcPct val="25000"/>
              </a:spcBef>
              <a:spcAft>
                <a:spcPct val="0"/>
              </a:spcAft>
              <a:buNone/>
              <a:defRPr lang="en-US" sz="794" b="1" kern="1200" dirty="0" smtClean="0">
                <a:solidFill>
                  <a:schemeClr val="tx1"/>
                </a:solidFill>
                <a:latin typeface="Arial" pitchFamily="34" charset="0"/>
                <a:ea typeface="+mn-ea"/>
                <a:cs typeface="Arial" pitchFamily="34" charset="0"/>
              </a:defRPr>
            </a:lvl1pPr>
            <a:lvl2pPr algn="l" defTabSz="899215" rtl="0" eaLnBrk="1" fontAlgn="base" hangingPunct="1">
              <a:lnSpc>
                <a:spcPts val="706"/>
              </a:lnSpc>
              <a:spcBef>
                <a:spcPct val="25000"/>
              </a:spcBef>
              <a:spcAft>
                <a:spcPct val="0"/>
              </a:spcAft>
              <a:buNone/>
              <a:defRPr lang="en-US" sz="794" b="0" kern="1200" dirty="0" smtClean="0">
                <a:solidFill>
                  <a:schemeClr val="tx1"/>
                </a:solidFill>
                <a:latin typeface="Arial" pitchFamily="34" charset="0"/>
                <a:ea typeface="+mn-ea"/>
                <a:cs typeface="Arial" pitchFamily="34" charset="0"/>
              </a:defRPr>
            </a:lvl2pPr>
            <a:lvl3pPr marL="1065064" algn="l" defTabSz="899215" rtl="0" eaLnBrk="1" fontAlgn="base" hangingPunct="1">
              <a:lnSpc>
                <a:spcPts val="706"/>
              </a:lnSpc>
              <a:spcBef>
                <a:spcPct val="25000"/>
              </a:spcBef>
              <a:spcAft>
                <a:spcPct val="0"/>
              </a:spcAft>
              <a:buNone/>
              <a:defRPr lang="en-US" sz="794" b="0" kern="1200" dirty="0" smtClean="0">
                <a:solidFill>
                  <a:schemeClr val="tx1"/>
                </a:solidFill>
                <a:latin typeface="Arial" pitchFamily="34" charset="0"/>
                <a:ea typeface="+mn-ea"/>
                <a:cs typeface="Arial" pitchFamily="34" charset="0"/>
              </a:defRPr>
            </a:lvl3pPr>
            <a:lvl4pPr marL="1403948" algn="l" defTabSz="899215" rtl="0" eaLnBrk="1" fontAlgn="base" hangingPunct="1">
              <a:lnSpc>
                <a:spcPts val="706"/>
              </a:lnSpc>
              <a:spcBef>
                <a:spcPts val="143"/>
              </a:spcBef>
              <a:spcAft>
                <a:spcPct val="0"/>
              </a:spcAft>
              <a:buNone/>
              <a:defRPr lang="en-US" sz="794" b="0" kern="1200" dirty="0" smtClean="0">
                <a:solidFill>
                  <a:schemeClr val="tx1"/>
                </a:solidFill>
                <a:latin typeface="Arial" pitchFamily="34" charset="0"/>
                <a:ea typeface="+mn-ea"/>
                <a:cs typeface="Arial" pitchFamily="34" charset="0"/>
              </a:defRPr>
            </a:lvl4pPr>
            <a:lvl5pPr marL="1742832" algn="l" defTabSz="899215" rtl="0" eaLnBrk="1" fontAlgn="base" hangingPunct="1">
              <a:lnSpc>
                <a:spcPts val="706"/>
              </a:lnSpc>
              <a:spcBef>
                <a:spcPts val="143"/>
              </a:spcBef>
              <a:spcAft>
                <a:spcPct val="0"/>
              </a:spcAft>
              <a:buNone/>
              <a:defRPr lang="en-US" sz="794" b="0" kern="1200" dirty="0">
                <a:solidFill>
                  <a:schemeClr val="tx1"/>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5">
            <a:extLst>
              <a:ext uri="{FF2B5EF4-FFF2-40B4-BE49-F238E27FC236}">
                <a16:creationId xmlns:a16="http://schemas.microsoft.com/office/drawing/2014/main" id="{340D6A91-5C29-0968-5110-76696372B072}"/>
              </a:ext>
            </a:extLst>
          </p:cNvPr>
          <p:cNvSpPr>
            <a:spLocks noGrp="1" noChangeArrowheads="1"/>
          </p:cNvSpPr>
          <p:nvPr>
            <p:ph type="dt" sz="half" idx="10"/>
          </p:nvPr>
        </p:nvSpPr>
        <p:spPr/>
        <p:txBody>
          <a:bodyPr/>
          <a:lstStyle>
            <a:lvl1pPr>
              <a:defRPr smtClean="0">
                <a:latin typeface="Arial" pitchFamily="34" charset="0"/>
                <a:cs typeface="Arial" pitchFamily="34" charset="0"/>
              </a:defRPr>
            </a:lvl1pPr>
          </a:lstStyle>
          <a:p>
            <a:pPr>
              <a:defRPr/>
            </a:pPr>
            <a:fld id="{21F6FF0D-6B64-42C6-A6AE-919F6C181FFF}" type="datetime1">
              <a:rPr lang="en-US"/>
              <a:pPr>
                <a:defRPr/>
              </a:pPr>
              <a:t>12/18/2023</a:t>
            </a:fld>
            <a:endParaRPr lang="en-US"/>
          </a:p>
        </p:txBody>
      </p:sp>
      <p:sp>
        <p:nvSpPr>
          <p:cNvPr id="4" name="Rectangle 6">
            <a:extLst>
              <a:ext uri="{FF2B5EF4-FFF2-40B4-BE49-F238E27FC236}">
                <a16:creationId xmlns:a16="http://schemas.microsoft.com/office/drawing/2014/main" id="{87CFDA05-E18F-C9C4-85AB-034F53C7146A}"/>
              </a:ext>
            </a:extLst>
          </p:cNvPr>
          <p:cNvSpPr>
            <a:spLocks noGrp="1" noChangeArrowheads="1"/>
          </p:cNvSpPr>
          <p:nvPr>
            <p:ph type="ftr" sz="quarter" idx="11"/>
          </p:nvPr>
        </p:nvSpPr>
        <p:spPr/>
        <p:txBody>
          <a:bodyPr/>
          <a:lstStyle>
            <a:lvl1pPr>
              <a:defRPr>
                <a:latin typeface="Arial" pitchFamily="34" charset="0"/>
                <a:cs typeface="Arial" pitchFamily="34" charset="0"/>
              </a:defRPr>
            </a:lvl1pPr>
          </a:lstStyle>
          <a:p>
            <a:pPr>
              <a:defRPr/>
            </a:pPr>
            <a:endParaRPr lang="en-US"/>
          </a:p>
        </p:txBody>
      </p:sp>
      <p:sp>
        <p:nvSpPr>
          <p:cNvPr id="5" name="Rectangle 7">
            <a:extLst>
              <a:ext uri="{FF2B5EF4-FFF2-40B4-BE49-F238E27FC236}">
                <a16:creationId xmlns:a16="http://schemas.microsoft.com/office/drawing/2014/main" id="{F159E1C5-4A5A-33A5-904B-698944CE5E2A}"/>
              </a:ext>
            </a:extLst>
          </p:cNvPr>
          <p:cNvSpPr>
            <a:spLocks noGrp="1" noChangeArrowheads="1"/>
          </p:cNvSpPr>
          <p:nvPr>
            <p:ph type="sldNum" sz="quarter" idx="12"/>
          </p:nvPr>
        </p:nvSpPr>
        <p:spPr/>
        <p:txBody>
          <a:bodyPr/>
          <a:lstStyle>
            <a:lvl1pPr>
              <a:defRPr dirty="0">
                <a:latin typeface="Arial" pitchFamily="34" charset="0"/>
                <a:cs typeface="Arial" pitchFamily="34" charset="0"/>
              </a:defRPr>
            </a:lvl1pPr>
          </a:lstStyle>
          <a:p>
            <a:pPr>
              <a:defRPr/>
            </a:pPr>
            <a:r>
              <a:rPr lang="en-US"/>
              <a:t>Page </a:t>
            </a:r>
            <a:fld id="{1828D4FA-9C91-465A-AA94-40E375629606}" type="slidenum">
              <a:rPr lang="en-US" smtClean="0"/>
              <a:pPr>
                <a:defRPr/>
              </a:pPr>
              <a:t>‹#›</a:t>
            </a:fld>
            <a:endParaRPr lang="en-US"/>
          </a:p>
        </p:txBody>
      </p:sp>
    </p:spTree>
    <p:extLst>
      <p:ext uri="{BB962C8B-B14F-4D97-AF65-F5344CB8AC3E}">
        <p14:creationId xmlns:p14="http://schemas.microsoft.com/office/powerpoint/2010/main" val="1804728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2" name="Line 38">
            <a:extLst>
              <a:ext uri="{FF2B5EF4-FFF2-40B4-BE49-F238E27FC236}">
                <a16:creationId xmlns:a16="http://schemas.microsoft.com/office/drawing/2014/main" id="{9E703BD8-68DF-2681-56D1-C1BAFA7B2846}"/>
              </a:ext>
            </a:extLst>
          </p:cNvPr>
          <p:cNvSpPr>
            <a:spLocks noChangeShapeType="1"/>
          </p:cNvSpPr>
          <p:nvPr userDrawn="1"/>
        </p:nvSpPr>
        <p:spPr bwMode="auto">
          <a:xfrm>
            <a:off x="298739" y="2017059"/>
            <a:ext cx="852054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lIns="100162" tIns="50081" rIns="100162" bIns="50081" anchor="ctr"/>
          <a:lstStyle/>
          <a:p>
            <a:endParaRPr lang="en-US" sz="1588"/>
          </a:p>
        </p:txBody>
      </p:sp>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1941"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1941"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1941"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1941"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1941" b="1"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3">
            <a:extLst>
              <a:ext uri="{FF2B5EF4-FFF2-40B4-BE49-F238E27FC236}">
                <a16:creationId xmlns:a16="http://schemas.microsoft.com/office/drawing/2014/main" id="{A2833943-2D2E-043A-C63B-2BC042D797DC}"/>
              </a:ext>
            </a:extLst>
          </p:cNvPr>
          <p:cNvSpPr>
            <a:spLocks noGrp="1"/>
          </p:cNvSpPr>
          <p:nvPr>
            <p:ph type="dt" sz="half" idx="14"/>
          </p:nvPr>
        </p:nvSpPr>
        <p:spPr/>
        <p:txBody>
          <a:bodyPr/>
          <a:lstStyle>
            <a:lvl1pPr>
              <a:defRPr/>
            </a:lvl1pPr>
          </a:lstStyle>
          <a:p>
            <a:pPr>
              <a:defRPr/>
            </a:pPr>
            <a:fld id="{6822C0D8-A8A1-4369-8741-51ADE977AEC8}" type="datetime1">
              <a:rPr lang="en-US"/>
              <a:pPr>
                <a:defRPr/>
              </a:pPr>
              <a:t>12/18/2023</a:t>
            </a:fld>
            <a:endParaRPr lang="en-US"/>
          </a:p>
        </p:txBody>
      </p:sp>
      <p:sp>
        <p:nvSpPr>
          <p:cNvPr id="4" name="Footer Placeholder 4">
            <a:extLst>
              <a:ext uri="{FF2B5EF4-FFF2-40B4-BE49-F238E27FC236}">
                <a16:creationId xmlns:a16="http://schemas.microsoft.com/office/drawing/2014/main" id="{DFF850F8-13B4-3AE9-FB0F-6F3233D7E9CA}"/>
              </a:ext>
            </a:extLst>
          </p:cNvPr>
          <p:cNvSpPr>
            <a:spLocks noGrp="1"/>
          </p:cNvSpPr>
          <p:nvPr>
            <p:ph type="ftr" sz="quarter" idx="15"/>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231962D-32F4-82E9-89FA-D63EA26263AE}"/>
              </a:ext>
            </a:extLst>
          </p:cNvPr>
          <p:cNvSpPr>
            <a:spLocks noGrp="1"/>
          </p:cNvSpPr>
          <p:nvPr>
            <p:ph type="sldNum" sz="quarter" idx="16"/>
          </p:nvPr>
        </p:nvSpPr>
        <p:spPr/>
        <p:txBody>
          <a:bodyPr/>
          <a:lstStyle>
            <a:lvl1pPr>
              <a:defRPr/>
            </a:lvl1pPr>
          </a:lstStyle>
          <a:p>
            <a:pPr>
              <a:defRPr/>
            </a:pPr>
            <a:r>
              <a:rPr lang="en-US"/>
              <a:t>Page </a:t>
            </a:r>
            <a:fld id="{A58E7CDC-E5B5-44D6-81A8-E0FFAE0F5395}" type="slidenum">
              <a:rPr lang="en-US" smtClean="0"/>
              <a:pPr>
                <a:defRPr/>
              </a:pPr>
              <a:t>‹#›</a:t>
            </a:fld>
            <a:endParaRPr lang="en-US"/>
          </a:p>
        </p:txBody>
      </p:sp>
    </p:spTree>
    <p:extLst>
      <p:ext uri="{BB962C8B-B14F-4D97-AF65-F5344CB8AC3E}">
        <p14:creationId xmlns:p14="http://schemas.microsoft.com/office/powerpoint/2010/main" val="34010858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OPYRIGHT">
    <p:spTree>
      <p:nvGrpSpPr>
        <p:cNvPr id="1" name=""/>
        <p:cNvGrpSpPr/>
        <p:nvPr/>
      </p:nvGrpSpPr>
      <p:grpSpPr>
        <a:xfrm>
          <a:off x="0" y="0"/>
          <a:ext cx="0" cy="0"/>
          <a:chOff x="0" y="0"/>
          <a:chExt cx="0" cy="0"/>
        </a:xfrm>
      </p:grpSpPr>
      <p:sp>
        <p:nvSpPr>
          <p:cNvPr id="2" name="Line 38">
            <a:extLst>
              <a:ext uri="{FF2B5EF4-FFF2-40B4-BE49-F238E27FC236}">
                <a16:creationId xmlns:a16="http://schemas.microsoft.com/office/drawing/2014/main" id="{D3A43363-E074-F18E-9E18-00D118F3ACEF}"/>
              </a:ext>
            </a:extLst>
          </p:cNvPr>
          <p:cNvSpPr>
            <a:spLocks noChangeShapeType="1"/>
          </p:cNvSpPr>
          <p:nvPr userDrawn="1"/>
        </p:nvSpPr>
        <p:spPr bwMode="auto">
          <a:xfrm>
            <a:off x="298739" y="2017059"/>
            <a:ext cx="8520545"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lIns="100162" tIns="50081" rIns="100162" bIns="50081" anchor="ctr"/>
          <a:lstStyle/>
          <a:p>
            <a:endParaRPr lang="en-US" sz="1588"/>
          </a:p>
        </p:txBody>
      </p:sp>
      <p:sp>
        <p:nvSpPr>
          <p:cNvPr id="7" name="Content Placeholder 6"/>
          <p:cNvSpPr>
            <a:spLocks noGrp="1"/>
          </p:cNvSpPr>
          <p:nvPr>
            <p:ph sz="quarter" idx="13"/>
          </p:nvPr>
        </p:nvSpPr>
        <p:spPr>
          <a:xfrm>
            <a:off x="346364" y="2353235"/>
            <a:ext cx="8458200" cy="1461939"/>
          </a:xfrm>
          <a:noFill/>
          <a:ln w="9525">
            <a:noFill/>
            <a:miter lim="800000"/>
            <a:headEnd/>
            <a:tailEnd/>
          </a:ln>
          <a:effectLst/>
        </p:spPr>
        <p:txBody>
          <a:bodyPr lIns="0" tIns="0" rIns="0" bIns="0">
            <a:spAutoFit/>
          </a:bodyPr>
          <a:lstStyle>
            <a:lvl1pPr algn="l" rtl="0" eaLnBrk="0" fontAlgn="base" hangingPunct="0">
              <a:lnSpc>
                <a:spcPct val="95000"/>
              </a:lnSpc>
              <a:spcBef>
                <a:spcPct val="0"/>
              </a:spcBef>
              <a:spcAft>
                <a:spcPct val="0"/>
              </a:spcAft>
              <a:buFont typeface="Arial" pitchFamily="34" charset="0"/>
              <a:buNone/>
              <a:defRPr lang="en-US" sz="1941" b="1" kern="1200" smtClean="0">
                <a:solidFill>
                  <a:srgbClr val="000000"/>
                </a:solidFill>
                <a:latin typeface="Arial" pitchFamily="34" charset="0"/>
                <a:ea typeface="+mn-ea"/>
                <a:cs typeface="Arial" pitchFamily="34" charset="0"/>
              </a:defRPr>
            </a:lvl1pPr>
            <a:lvl2pPr algn="l" rtl="0" eaLnBrk="0" fontAlgn="base" hangingPunct="0">
              <a:lnSpc>
                <a:spcPct val="95000"/>
              </a:lnSpc>
              <a:spcBef>
                <a:spcPct val="0"/>
              </a:spcBef>
              <a:spcAft>
                <a:spcPct val="0"/>
              </a:spcAft>
              <a:buFont typeface="Arial" pitchFamily="34" charset="0"/>
              <a:buNone/>
              <a:defRPr lang="en-US" sz="1941" b="1" kern="1200" smtClean="0">
                <a:solidFill>
                  <a:srgbClr val="000000"/>
                </a:solidFill>
                <a:latin typeface="Arial" pitchFamily="34" charset="0"/>
                <a:ea typeface="+mn-ea"/>
                <a:cs typeface="Arial" pitchFamily="34" charset="0"/>
              </a:defRPr>
            </a:lvl2pPr>
            <a:lvl3pPr algn="l" rtl="0" eaLnBrk="0" fontAlgn="base" hangingPunct="0">
              <a:lnSpc>
                <a:spcPct val="95000"/>
              </a:lnSpc>
              <a:spcBef>
                <a:spcPct val="0"/>
              </a:spcBef>
              <a:spcAft>
                <a:spcPct val="0"/>
              </a:spcAft>
              <a:buNone/>
              <a:defRPr lang="en-US" sz="1941" b="1" kern="1200" smtClean="0">
                <a:solidFill>
                  <a:srgbClr val="000000"/>
                </a:solidFill>
                <a:latin typeface="Arial" pitchFamily="34" charset="0"/>
                <a:ea typeface="+mn-ea"/>
                <a:cs typeface="Arial" pitchFamily="34" charset="0"/>
              </a:defRPr>
            </a:lvl3pPr>
            <a:lvl4pPr algn="l" rtl="0" eaLnBrk="0" fontAlgn="base" hangingPunct="0">
              <a:lnSpc>
                <a:spcPct val="95000"/>
              </a:lnSpc>
              <a:spcBef>
                <a:spcPct val="0"/>
              </a:spcBef>
              <a:spcAft>
                <a:spcPct val="0"/>
              </a:spcAft>
              <a:buNone/>
              <a:defRPr lang="en-US" sz="1941" b="1" kern="1200" smtClean="0">
                <a:solidFill>
                  <a:srgbClr val="000000"/>
                </a:solidFill>
                <a:latin typeface="Arial" pitchFamily="34" charset="0"/>
                <a:ea typeface="+mn-ea"/>
                <a:cs typeface="Arial" pitchFamily="34" charset="0"/>
              </a:defRPr>
            </a:lvl4pPr>
            <a:lvl5pPr algn="l" rtl="0" eaLnBrk="0" fontAlgn="base" hangingPunct="0">
              <a:lnSpc>
                <a:spcPct val="95000"/>
              </a:lnSpc>
              <a:spcBef>
                <a:spcPct val="0"/>
              </a:spcBef>
              <a:spcAft>
                <a:spcPct val="0"/>
              </a:spcAft>
              <a:buNone/>
              <a:defRPr lang="en-US" sz="1941" b="1" kern="1200" dirty="0">
                <a:solidFill>
                  <a:srgbClr val="000000"/>
                </a:solidFill>
                <a:latin typeface="Arial" pitchFamily="34" charset="0"/>
                <a:ea typeface="+mn-ea"/>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3">
            <a:extLst>
              <a:ext uri="{FF2B5EF4-FFF2-40B4-BE49-F238E27FC236}">
                <a16:creationId xmlns:a16="http://schemas.microsoft.com/office/drawing/2014/main" id="{247097FE-C0CF-66EF-D838-A13E7523CFB5}"/>
              </a:ext>
            </a:extLst>
          </p:cNvPr>
          <p:cNvSpPr>
            <a:spLocks noGrp="1"/>
          </p:cNvSpPr>
          <p:nvPr>
            <p:ph type="dt" sz="half" idx="14"/>
          </p:nvPr>
        </p:nvSpPr>
        <p:spPr/>
        <p:txBody>
          <a:bodyPr/>
          <a:lstStyle>
            <a:lvl1pPr>
              <a:defRPr/>
            </a:lvl1pPr>
          </a:lstStyle>
          <a:p>
            <a:pPr>
              <a:defRPr/>
            </a:pPr>
            <a:fld id="{7B6D6128-913C-44F0-B46A-3043D5E0A7C8}" type="datetime1">
              <a:rPr lang="en-US"/>
              <a:pPr>
                <a:defRPr/>
              </a:pPr>
              <a:t>12/18/2023</a:t>
            </a:fld>
            <a:endParaRPr lang="en-US"/>
          </a:p>
        </p:txBody>
      </p:sp>
      <p:sp>
        <p:nvSpPr>
          <p:cNvPr id="4" name="Footer Placeholder 4">
            <a:extLst>
              <a:ext uri="{FF2B5EF4-FFF2-40B4-BE49-F238E27FC236}">
                <a16:creationId xmlns:a16="http://schemas.microsoft.com/office/drawing/2014/main" id="{9EB243E4-F4B1-2389-05B6-E66672E018F2}"/>
              </a:ext>
            </a:extLst>
          </p:cNvPr>
          <p:cNvSpPr>
            <a:spLocks noGrp="1"/>
          </p:cNvSpPr>
          <p:nvPr>
            <p:ph type="ftr" sz="quarter" idx="15"/>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8081E22-A3B3-C521-F668-3DD9883A6E39}"/>
              </a:ext>
            </a:extLst>
          </p:cNvPr>
          <p:cNvSpPr>
            <a:spLocks noGrp="1"/>
          </p:cNvSpPr>
          <p:nvPr>
            <p:ph type="sldNum" sz="quarter" idx="16"/>
          </p:nvPr>
        </p:nvSpPr>
        <p:spPr/>
        <p:txBody>
          <a:bodyPr/>
          <a:lstStyle>
            <a:lvl1pPr>
              <a:defRPr/>
            </a:lvl1pPr>
          </a:lstStyle>
          <a:p>
            <a:pPr>
              <a:defRPr/>
            </a:pPr>
            <a:r>
              <a:rPr lang="en-US"/>
              <a:t>Page </a:t>
            </a:r>
            <a:fld id="{C8F6C210-8776-4F1A-AB6D-02CCF7BC9E73}" type="slidenum">
              <a:rPr lang="en-US" smtClean="0"/>
              <a:pPr>
                <a:defRPr/>
              </a:pPr>
              <a:t>‹#›</a:t>
            </a:fld>
            <a:endParaRPr lang="en-US"/>
          </a:p>
        </p:txBody>
      </p:sp>
    </p:spTree>
    <p:extLst>
      <p:ext uri="{BB962C8B-B14F-4D97-AF65-F5344CB8AC3E}">
        <p14:creationId xmlns:p14="http://schemas.microsoft.com/office/powerpoint/2010/main" val="30669824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C1C54F-46C6-44AF-C31A-75A57A45EE0B}"/>
              </a:ext>
            </a:extLst>
          </p:cNvPr>
          <p:cNvSpPr>
            <a:spLocks noGrp="1"/>
          </p:cNvSpPr>
          <p:nvPr>
            <p:ph type="dt" sz="half" idx="10"/>
          </p:nvPr>
        </p:nvSpPr>
        <p:spPr/>
        <p:txBody>
          <a:bodyPr/>
          <a:lstStyle>
            <a:lvl1pPr>
              <a:defRPr/>
            </a:lvl1pPr>
          </a:lstStyle>
          <a:p>
            <a:pPr>
              <a:defRPr/>
            </a:pPr>
            <a:fld id="{D1A31025-670A-47D4-B619-114CB846A4F4}" type="datetime1">
              <a:rPr lang="en-US"/>
              <a:pPr>
                <a:defRPr/>
              </a:pPr>
              <a:t>12/18/2023</a:t>
            </a:fld>
            <a:endParaRPr lang="en-US" dirty="0"/>
          </a:p>
        </p:txBody>
      </p:sp>
      <p:sp>
        <p:nvSpPr>
          <p:cNvPr id="5" name="Footer Placeholder 4">
            <a:extLst>
              <a:ext uri="{FF2B5EF4-FFF2-40B4-BE49-F238E27FC236}">
                <a16:creationId xmlns:a16="http://schemas.microsoft.com/office/drawing/2014/main" id="{E85EFD73-5897-67BD-63CC-A50802FD231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6187CED-872B-3F24-F84B-04DA14CE79EE}"/>
              </a:ext>
            </a:extLst>
          </p:cNvPr>
          <p:cNvSpPr>
            <a:spLocks noGrp="1"/>
          </p:cNvSpPr>
          <p:nvPr>
            <p:ph type="sldNum" sz="quarter" idx="12"/>
          </p:nvPr>
        </p:nvSpPr>
        <p:spPr/>
        <p:txBody>
          <a:bodyPr/>
          <a:lstStyle>
            <a:lvl1pPr>
              <a:defRPr/>
            </a:lvl1pPr>
          </a:lstStyle>
          <a:p>
            <a:pPr>
              <a:defRPr/>
            </a:pPr>
            <a:r>
              <a:rPr lang="en-US"/>
              <a:t>Page </a:t>
            </a:r>
            <a:fld id="{7B603382-6190-4E3E-A512-221EC288FB0C}" type="slidenum">
              <a:rPr lang="en-US" smtClean="0"/>
              <a:pPr>
                <a:defRPr/>
              </a:pPr>
              <a:t>‹#›</a:t>
            </a:fld>
            <a:endParaRPr lang="en-US"/>
          </a:p>
        </p:txBody>
      </p:sp>
    </p:spTree>
    <p:extLst>
      <p:ext uri="{BB962C8B-B14F-4D97-AF65-F5344CB8AC3E}">
        <p14:creationId xmlns:p14="http://schemas.microsoft.com/office/powerpoint/2010/main" val="28626717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76000" y="2052000"/>
            <a:ext cx="5220000" cy="864000"/>
          </a:xfrm>
        </p:spPr>
        <p:txBody>
          <a:bodyPr/>
          <a:lstStyle>
            <a:lvl1pPr>
              <a:defRPr sz="4800">
                <a:solidFill>
                  <a:schemeClr val="bg1"/>
                </a:solidFill>
              </a:defRPr>
            </a:lvl1pPr>
          </a:lstStyle>
          <a:p>
            <a:r>
              <a:rPr lang="en-US" dirty="0"/>
              <a:t>Click to edit title</a:t>
            </a:r>
            <a:endParaRPr lang="en-GB" dirty="0"/>
          </a:p>
        </p:txBody>
      </p:sp>
      <p:sp>
        <p:nvSpPr>
          <p:cNvPr id="3" name="Subtitle 2"/>
          <p:cNvSpPr>
            <a:spLocks noGrp="1"/>
          </p:cNvSpPr>
          <p:nvPr>
            <p:ph type="subTitle" idx="1" hasCustomPrompt="1"/>
          </p:nvPr>
        </p:nvSpPr>
        <p:spPr>
          <a:xfrm>
            <a:off x="576000" y="2952000"/>
            <a:ext cx="5220000" cy="936000"/>
          </a:xfrm>
        </p:spPr>
        <p:txBody>
          <a:bodyPr>
            <a:normAutofit/>
          </a:bodyPr>
          <a:lstStyle>
            <a:lvl1pPr marL="0" indent="0" algn="l">
              <a:spcBef>
                <a:spcPts val="0"/>
              </a:spcBef>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a:t>
            </a:r>
            <a:br>
              <a:rPr lang="en-US" dirty="0"/>
            </a:br>
            <a:r>
              <a:rPr lang="en-US" dirty="0"/>
              <a:t>subtitle style</a:t>
            </a:r>
            <a:endParaRPr lang="en-GB" dirty="0"/>
          </a:p>
        </p:txBody>
      </p:sp>
      <p:sp>
        <p:nvSpPr>
          <p:cNvPr id="4" name="Date Placeholder 3"/>
          <p:cNvSpPr>
            <a:spLocks noGrp="1"/>
          </p:cNvSpPr>
          <p:nvPr>
            <p:ph type="dt" sz="half" idx="10"/>
          </p:nvPr>
        </p:nvSpPr>
        <p:spPr/>
        <p:txBody>
          <a:bodyPr/>
          <a:lstStyle/>
          <a:p>
            <a:fld id="{4CD6F88F-3854-4885-95FE-2494CE8C138F}" type="datetime1">
              <a:rPr lang="en-GB" smtClean="0"/>
              <a:t>18/12/2023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840000" y="6422942"/>
            <a:ext cx="1800000" cy="252000"/>
          </a:xfrm>
          <a:prstGeom prst="rect">
            <a:avLst/>
          </a:prstGeom>
        </p:spPr>
        <p:txBody>
          <a:bodyPr/>
          <a:lstStyle>
            <a:lvl1pPr>
              <a:defRPr>
                <a:solidFill>
                  <a:schemeClr val="bg1"/>
                </a:solidFill>
              </a:defRPr>
            </a:lvl1pPr>
          </a:lstStyle>
          <a:p>
            <a:r>
              <a:rPr lang="en-GB"/>
              <a:t>Page </a:t>
            </a:r>
            <a:fld id="{C26A69B5-200B-4E8E-9012-4EBB91306B1A}" type="slidenum">
              <a:rPr lang="en-GB" smtClean="0"/>
              <a:pPr/>
              <a:t>‹#›</a:t>
            </a:fld>
            <a:endParaRPr lang="en-GB"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2940" y="2055474"/>
            <a:ext cx="1932548" cy="935904"/>
          </a:xfrm>
          <a:prstGeom prst="rect">
            <a:avLst/>
          </a:prstGeom>
        </p:spPr>
      </p:pic>
      <p:sp>
        <p:nvSpPr>
          <p:cNvPr id="12" name="Text Placeholder 11"/>
          <p:cNvSpPr>
            <a:spLocks noGrp="1"/>
          </p:cNvSpPr>
          <p:nvPr userDrawn="1">
            <p:ph type="body" sz="quarter" idx="13"/>
          </p:nvPr>
        </p:nvSpPr>
        <p:spPr>
          <a:xfrm>
            <a:off x="576000" y="648000"/>
            <a:ext cx="5220000" cy="360362"/>
          </a:xfrm>
        </p:spPr>
        <p:txBody>
          <a:bodyPr/>
          <a:lstStyle>
            <a:lvl1pPr marL="0" indent="0">
              <a:buNone/>
              <a:defRPr b="1">
                <a:solidFill>
                  <a:schemeClr val="accent2"/>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404750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ith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a:xfrm>
            <a:off x="576000" y="2016000"/>
            <a:ext cx="8064000" cy="4248000"/>
          </a:xfrm>
        </p:spPr>
        <p:txBody>
          <a:bodyPr/>
          <a:lstStyle>
            <a:lvl1pPr>
              <a:spcBef>
                <a:spcPts val="1800"/>
              </a:spcBef>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60E256A2-FBC7-4898-80C7-7817A4C76B82}" type="datetime1">
              <a:rPr lang="en-GB" smtClean="0"/>
              <a:t>18/12/2023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r>
              <a:rPr lang="en-GB" dirty="0"/>
              <a:t>Page </a:t>
            </a:r>
            <a:fld id="{C26A69B5-200B-4E8E-9012-4EBB91306B1A}" type="slidenum">
              <a:rPr lang="en-GB" smtClean="0"/>
              <a:pPr/>
              <a:t>‹#›</a:t>
            </a:fld>
            <a:endParaRPr lang="en-GB" dirty="0"/>
          </a:p>
        </p:txBody>
      </p:sp>
      <p:sp>
        <p:nvSpPr>
          <p:cNvPr id="8" name="Text Placeholder 7"/>
          <p:cNvSpPr>
            <a:spLocks noGrp="1"/>
          </p:cNvSpPr>
          <p:nvPr>
            <p:ph type="body" sz="quarter" idx="13"/>
          </p:nvPr>
        </p:nvSpPr>
        <p:spPr>
          <a:xfrm>
            <a:off x="576001" y="1368000"/>
            <a:ext cx="8064500" cy="288000"/>
          </a:xfrm>
        </p:spPr>
        <p:txBody>
          <a:bodyPr>
            <a:noAutofit/>
          </a:bodyPr>
          <a:lstStyle>
            <a:lvl1pPr marL="0" indent="0">
              <a:buNone/>
              <a:defRPr sz="1650" b="1">
                <a:solidFill>
                  <a:schemeClr val="accent1"/>
                </a:solidFill>
              </a:defRPr>
            </a:lvl1pPr>
          </a:lstStyle>
          <a:p>
            <a:pPr lvl="0"/>
            <a:r>
              <a:rPr lang="en-US" dirty="0"/>
              <a:t>Click to edit Master text styles</a:t>
            </a:r>
          </a:p>
        </p:txBody>
      </p:sp>
      <p:sp>
        <p:nvSpPr>
          <p:cNvPr id="9" name="Text Placeholder 7"/>
          <p:cNvSpPr>
            <a:spLocks noGrp="1"/>
          </p:cNvSpPr>
          <p:nvPr>
            <p:ph type="body" sz="quarter" idx="14"/>
          </p:nvPr>
        </p:nvSpPr>
        <p:spPr>
          <a:xfrm>
            <a:off x="576001" y="1700840"/>
            <a:ext cx="8064500" cy="288000"/>
          </a:xfrm>
        </p:spPr>
        <p:txBody>
          <a:bodyPr/>
          <a:lstStyle>
            <a:lvl1pPr marL="0" indent="0">
              <a:buNone/>
              <a:defRPr b="1">
                <a:solidFill>
                  <a:srgbClr val="B5B900"/>
                </a:solidFill>
              </a:defRPr>
            </a:lvl1pPr>
          </a:lstStyle>
          <a:p>
            <a:pPr lvl="0"/>
            <a:r>
              <a:rPr lang="en-US" dirty="0"/>
              <a:t>Click to edit Master text styles</a:t>
            </a:r>
          </a:p>
        </p:txBody>
      </p:sp>
    </p:spTree>
    <p:extLst>
      <p:ext uri="{BB962C8B-B14F-4D97-AF65-F5344CB8AC3E}">
        <p14:creationId xmlns:p14="http://schemas.microsoft.com/office/powerpoint/2010/main" val="34822433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76000" y="2052000"/>
            <a:ext cx="8064000" cy="864000"/>
          </a:xfrm>
        </p:spPr>
        <p:txBody>
          <a:bodyPr/>
          <a:lstStyle>
            <a:lvl1pPr>
              <a:defRPr sz="48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hasCustomPrompt="1"/>
          </p:nvPr>
        </p:nvSpPr>
        <p:spPr>
          <a:xfrm>
            <a:off x="576000" y="2952000"/>
            <a:ext cx="4032000" cy="936000"/>
          </a:xfrm>
        </p:spPr>
        <p:txBody>
          <a:bodyPr>
            <a:normAutofit/>
          </a:bodyPr>
          <a:lstStyle>
            <a:lvl1pPr marL="0" indent="0" algn="l">
              <a:spcBef>
                <a:spcPts val="0"/>
              </a:spcBef>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a:t>
            </a:r>
            <a:br>
              <a:rPr lang="en-US" dirty="0"/>
            </a:br>
            <a:r>
              <a:rPr lang="en-US" dirty="0"/>
              <a:t>subtitle style</a:t>
            </a:r>
            <a:endParaRPr lang="en-GB" dirty="0"/>
          </a:p>
        </p:txBody>
      </p:sp>
      <p:sp>
        <p:nvSpPr>
          <p:cNvPr id="4" name="Date Placeholder 3"/>
          <p:cNvSpPr>
            <a:spLocks noGrp="1"/>
          </p:cNvSpPr>
          <p:nvPr>
            <p:ph type="dt" sz="half" idx="10"/>
          </p:nvPr>
        </p:nvSpPr>
        <p:spPr/>
        <p:txBody>
          <a:bodyPr/>
          <a:lstStyle/>
          <a:p>
            <a:fld id="{4CD6F88F-3854-4885-95FE-2494CE8C138F}" type="datetime1">
              <a:rPr lang="en-GB" smtClean="0"/>
              <a:t>18/12/2023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840000" y="6422942"/>
            <a:ext cx="1800000" cy="252000"/>
          </a:xfrm>
          <a:prstGeom prst="rect">
            <a:avLst/>
          </a:prstGeom>
        </p:spPr>
        <p:txBody>
          <a:bodyPr/>
          <a:lstStyle>
            <a:lvl1pPr>
              <a:defRPr>
                <a:solidFill>
                  <a:schemeClr val="bg1"/>
                </a:solidFill>
              </a:defRPr>
            </a:lvl1pPr>
          </a:lstStyle>
          <a:p>
            <a:r>
              <a:rPr lang="en-GB"/>
              <a:t>Page </a:t>
            </a:r>
            <a:fld id="{C26A69B5-200B-4E8E-9012-4EBB91306B1A}" type="slidenum">
              <a:rPr lang="en-GB" smtClean="0"/>
              <a:pPr/>
              <a:t>‹#›</a:t>
            </a:fld>
            <a:endParaRPr lang="en-GB" dirty="0"/>
          </a:p>
        </p:txBody>
      </p:sp>
      <p:grpSp>
        <p:nvGrpSpPr>
          <p:cNvPr id="8" name="Group 7"/>
          <p:cNvGrpSpPr/>
          <p:nvPr userDrawn="1"/>
        </p:nvGrpSpPr>
        <p:grpSpPr>
          <a:xfrm>
            <a:off x="576000" y="4509120"/>
            <a:ext cx="2007692" cy="900000"/>
            <a:chOff x="116601" y="5744680"/>
            <a:chExt cx="2088000" cy="936000"/>
          </a:xfrm>
        </p:grpSpPr>
        <p:sp>
          <p:nvSpPr>
            <p:cNvPr id="9" name="Rectangle 8"/>
            <p:cNvSpPr/>
            <p:nvPr/>
          </p:nvSpPr>
          <p:spPr>
            <a:xfrm>
              <a:off x="116601" y="5744680"/>
              <a:ext cx="2088000" cy="9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565" y="5780680"/>
              <a:ext cx="1784072" cy="864000"/>
            </a:xfrm>
            <a:prstGeom prst="rect">
              <a:avLst/>
            </a:prstGeom>
          </p:spPr>
        </p:pic>
      </p:grpSp>
      <p:sp>
        <p:nvSpPr>
          <p:cNvPr id="12" name="Text Placeholder 11"/>
          <p:cNvSpPr>
            <a:spLocks noGrp="1"/>
          </p:cNvSpPr>
          <p:nvPr>
            <p:ph type="body" sz="quarter" idx="13"/>
          </p:nvPr>
        </p:nvSpPr>
        <p:spPr>
          <a:xfrm>
            <a:off x="576000" y="648000"/>
            <a:ext cx="8064000" cy="360362"/>
          </a:xfrm>
        </p:spPr>
        <p:txBody>
          <a:bodyPr/>
          <a:lstStyle>
            <a:lvl1pPr marL="0" indent="0">
              <a:buNone/>
              <a:defRPr b="1">
                <a:solidFill>
                  <a:schemeClr val="accent2"/>
                </a:solidFill>
              </a:defRPr>
            </a:lvl1pPr>
          </a:lstStyle>
          <a:p>
            <a:pPr lvl="0"/>
            <a:r>
              <a:rPr lang="en-US" dirty="0"/>
              <a:t>Click to edit Master text styles</a:t>
            </a:r>
            <a:endParaRPr lang="en-GB" dirty="0"/>
          </a:p>
        </p:txBody>
      </p:sp>
    </p:spTree>
    <p:extLst>
      <p:ext uri="{BB962C8B-B14F-4D97-AF65-F5344CB8AC3E}">
        <p14:creationId xmlns:p14="http://schemas.microsoft.com/office/powerpoint/2010/main" val="7177119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White Divider">
    <p:spTree>
      <p:nvGrpSpPr>
        <p:cNvPr id="1" name=""/>
        <p:cNvGrpSpPr/>
        <p:nvPr/>
      </p:nvGrpSpPr>
      <p:grpSpPr>
        <a:xfrm>
          <a:off x="0" y="0"/>
          <a:ext cx="0" cy="0"/>
          <a:chOff x="0" y="0"/>
          <a:chExt cx="0" cy="0"/>
        </a:xfrm>
      </p:grpSpPr>
      <p:sp>
        <p:nvSpPr>
          <p:cNvPr id="2" name="Title 1"/>
          <p:cNvSpPr>
            <a:spLocks noGrp="1"/>
          </p:cNvSpPr>
          <p:nvPr>
            <p:ph type="title"/>
          </p:nvPr>
        </p:nvSpPr>
        <p:spPr>
          <a:xfrm>
            <a:off x="576000" y="1572904"/>
            <a:ext cx="8064000" cy="540000"/>
          </a:xfrm>
        </p:spPr>
        <p:txBody>
          <a:bodyPr anchor="t">
            <a:normAutofit/>
          </a:bodyPr>
          <a:lstStyle>
            <a:lvl1pPr algn="l">
              <a:defRPr sz="3200" b="1" cap="none" baseline="0">
                <a:solidFill>
                  <a:schemeClr val="accent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576000" y="2052000"/>
            <a:ext cx="8064000" cy="360000"/>
          </a:xfrm>
        </p:spPr>
        <p:txBody>
          <a:bodyPr anchor="t"/>
          <a:lstStyle>
            <a:lvl1pPr marL="0" indent="0">
              <a:buNone/>
              <a:defRPr sz="2000">
                <a:solidFill>
                  <a:srgbClr val="B5B9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E579157-EC9C-402C-8C30-0852505AECDE}" type="datetime1">
              <a:rPr lang="en-GB" smtClean="0"/>
              <a:t>18/12/2023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840000" y="6422942"/>
            <a:ext cx="1800000" cy="252000"/>
          </a:xfrm>
          <a:prstGeom prst="rect">
            <a:avLst/>
          </a:prstGeom>
        </p:spPr>
        <p:txBody>
          <a:bodyPr/>
          <a:lstStyle>
            <a:lvl1pPr>
              <a:defRPr b="1">
                <a:solidFill>
                  <a:schemeClr val="accent4"/>
                </a:solidFill>
              </a:defRPr>
            </a:lvl1pPr>
          </a:lstStyle>
          <a:p>
            <a:r>
              <a:rPr lang="en-GB"/>
              <a:t>Page </a:t>
            </a:r>
            <a:fld id="{C26A69B5-200B-4E8E-9012-4EBB91306B1A}" type="slidenum">
              <a:rPr lang="en-GB" smtClean="0"/>
              <a:pPr/>
              <a:t>‹#›</a:t>
            </a:fld>
            <a:endParaRPr lang="en-GB"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4996" r="-4996"/>
          <a:stretch/>
        </p:blipFill>
        <p:spPr>
          <a:xfrm>
            <a:off x="7135390" y="6021288"/>
            <a:ext cx="1618643" cy="712677"/>
          </a:xfrm>
          <a:prstGeom prst="rect">
            <a:avLst/>
          </a:prstGeom>
          <a:solidFill>
            <a:schemeClr val="bg1"/>
          </a:solidFill>
        </p:spPr>
      </p:pic>
    </p:spTree>
    <p:extLst>
      <p:ext uri="{BB962C8B-B14F-4D97-AF65-F5344CB8AC3E}">
        <p14:creationId xmlns:p14="http://schemas.microsoft.com/office/powerpoint/2010/main" val="10268701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Divider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76000" y="1572904"/>
            <a:ext cx="8064000" cy="540000"/>
          </a:xfrm>
        </p:spPr>
        <p:txBody>
          <a:bodyPr anchor="t">
            <a:normAutofit/>
          </a:bodyPr>
          <a:lstStyle>
            <a:lvl1pPr algn="l">
              <a:defRPr sz="3200" b="1" cap="none" baseline="0">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576000" y="2052000"/>
            <a:ext cx="8064000" cy="360000"/>
          </a:xfrm>
        </p:spPr>
        <p:txBody>
          <a:bodyPr anchor="t"/>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E579157-EC9C-402C-8C30-0852505AECDE}" type="datetime1">
              <a:rPr lang="en-GB" smtClean="0"/>
              <a:t>18/12/2023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840000" y="6422942"/>
            <a:ext cx="1800000" cy="252000"/>
          </a:xfrm>
          <a:prstGeom prst="rect">
            <a:avLst/>
          </a:prstGeom>
        </p:spPr>
        <p:txBody>
          <a:bodyPr/>
          <a:lstStyle>
            <a:lvl1pPr>
              <a:defRPr>
                <a:solidFill>
                  <a:schemeClr val="bg1"/>
                </a:solidFill>
              </a:defRPr>
            </a:lvl1pPr>
          </a:lstStyle>
          <a:p>
            <a:r>
              <a:rPr lang="en-GB" dirty="0"/>
              <a:t>Page </a:t>
            </a:r>
            <a:fld id="{C26A69B5-200B-4E8E-9012-4EBB91306B1A}" type="slidenum">
              <a:rPr lang="en-GB" smtClean="0"/>
              <a:pPr/>
              <a:t>‹#›</a:t>
            </a:fld>
            <a:endParaRPr lang="en-GB" dirty="0"/>
          </a:p>
        </p:txBody>
      </p:sp>
    </p:spTree>
    <p:extLst>
      <p:ext uri="{BB962C8B-B14F-4D97-AF65-F5344CB8AC3E}">
        <p14:creationId xmlns:p14="http://schemas.microsoft.com/office/powerpoint/2010/main" val="42221577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Divider 2">
    <p:spTree>
      <p:nvGrpSpPr>
        <p:cNvPr id="1" name=""/>
        <p:cNvGrpSpPr/>
        <p:nvPr/>
      </p:nvGrpSpPr>
      <p:grpSpPr>
        <a:xfrm>
          <a:off x="0" y="0"/>
          <a:ext cx="0" cy="0"/>
          <a:chOff x="0" y="0"/>
          <a:chExt cx="0" cy="0"/>
        </a:xfrm>
      </p:grpSpPr>
      <p:grpSp>
        <p:nvGrpSpPr>
          <p:cNvPr id="10" name="Group 9"/>
          <p:cNvGrpSpPr/>
          <p:nvPr userDrawn="1"/>
        </p:nvGrpSpPr>
        <p:grpSpPr>
          <a:xfrm>
            <a:off x="0" y="0"/>
            <a:ext cx="10260632" cy="6858000"/>
            <a:chOff x="0" y="0"/>
            <a:chExt cx="10260632" cy="685800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781" r="781" b="-1"/>
            <a:stretch/>
          </p:blipFill>
          <p:spPr>
            <a:xfrm>
              <a:off x="1116632" y="0"/>
              <a:ext cx="9144000" cy="6858000"/>
            </a:xfrm>
            <a:prstGeom prst="rect">
              <a:avLst/>
            </a:prstGeom>
          </p:spPr>
        </p:pic>
        <p:sp>
          <p:nvSpPr>
            <p:cNvPr id="9" name="Rectangle 8"/>
            <p:cNvSpPr/>
            <p:nvPr userDrawn="1"/>
          </p:nvSpPr>
          <p:spPr>
            <a:xfrm>
              <a:off x="0" y="0"/>
              <a:ext cx="2267744" cy="6858000"/>
            </a:xfrm>
            <a:prstGeom prst="rect">
              <a:avLst/>
            </a:prstGeom>
            <a:solidFill>
              <a:srgbClr val="006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576000" y="1572904"/>
            <a:ext cx="8064000" cy="540000"/>
          </a:xfrm>
        </p:spPr>
        <p:txBody>
          <a:bodyPr anchor="t">
            <a:normAutofit/>
          </a:bodyPr>
          <a:lstStyle>
            <a:lvl1pPr algn="l">
              <a:defRPr sz="3200" b="1" cap="none" baseline="0">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576000" y="2052000"/>
            <a:ext cx="8064000" cy="360000"/>
          </a:xfrm>
        </p:spPr>
        <p:txBody>
          <a:bodyPr anchor="t"/>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E579157-EC9C-402C-8C30-0852505AECDE}" type="datetime1">
              <a:rPr lang="en-GB" smtClean="0"/>
              <a:t>18/12/2023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840000" y="6422942"/>
            <a:ext cx="1800000" cy="252000"/>
          </a:xfrm>
          <a:prstGeom prst="rect">
            <a:avLst/>
          </a:prstGeom>
        </p:spPr>
        <p:txBody>
          <a:bodyPr/>
          <a:lstStyle>
            <a:lvl1pPr>
              <a:defRPr>
                <a:solidFill>
                  <a:schemeClr val="bg1"/>
                </a:solidFill>
              </a:defRPr>
            </a:lvl1pPr>
          </a:lstStyle>
          <a:p>
            <a:r>
              <a:rPr lang="en-GB" dirty="0"/>
              <a:t>Page </a:t>
            </a:r>
            <a:fld id="{C26A69B5-200B-4E8E-9012-4EBB91306B1A}" type="slidenum">
              <a:rPr lang="en-GB" smtClean="0"/>
              <a:pPr/>
              <a:t>‹#›</a:t>
            </a:fld>
            <a:endParaRPr lang="en-GB" dirty="0"/>
          </a:p>
        </p:txBody>
      </p:sp>
    </p:spTree>
    <p:extLst>
      <p:ext uri="{BB962C8B-B14F-4D97-AF65-F5344CB8AC3E}">
        <p14:creationId xmlns:p14="http://schemas.microsoft.com/office/powerpoint/2010/main" val="36723290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Divider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76000" y="1572904"/>
            <a:ext cx="8064000" cy="540000"/>
          </a:xfrm>
        </p:spPr>
        <p:txBody>
          <a:bodyPr anchor="t">
            <a:normAutofit/>
          </a:bodyPr>
          <a:lstStyle>
            <a:lvl1pPr algn="l">
              <a:defRPr sz="3200" b="1" cap="none" baseline="0">
                <a:solidFill>
                  <a:schemeClr val="bg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576000" y="2052000"/>
            <a:ext cx="8064000" cy="360000"/>
          </a:xfrm>
        </p:spPr>
        <p:txBody>
          <a:bodyPr anchor="t"/>
          <a:lstStyle>
            <a:lvl1pPr marL="0" indent="0">
              <a:buNone/>
              <a:defRPr sz="2000">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E579157-EC9C-402C-8C30-0852505AECDE}" type="datetime1">
              <a:rPr lang="en-GB" smtClean="0"/>
              <a:t>18/12/2023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840000" y="6422942"/>
            <a:ext cx="1800000" cy="252000"/>
          </a:xfrm>
          <a:prstGeom prst="rect">
            <a:avLst/>
          </a:prstGeom>
        </p:spPr>
        <p:txBody>
          <a:bodyPr/>
          <a:lstStyle>
            <a:lvl1pPr>
              <a:defRPr>
                <a:solidFill>
                  <a:schemeClr val="bg1"/>
                </a:solidFill>
              </a:defRPr>
            </a:lvl1pPr>
          </a:lstStyle>
          <a:p>
            <a:r>
              <a:rPr lang="en-GB" dirty="0"/>
              <a:t>Page </a:t>
            </a:r>
            <a:fld id="{C26A69B5-200B-4E8E-9012-4EBB91306B1A}" type="slidenum">
              <a:rPr lang="en-GB" smtClean="0"/>
              <a:pPr/>
              <a:t>‹#›</a:t>
            </a:fld>
            <a:endParaRPr lang="en-GB" dirty="0"/>
          </a:p>
        </p:txBody>
      </p:sp>
    </p:spTree>
    <p:extLst>
      <p:ext uri="{BB962C8B-B14F-4D97-AF65-F5344CB8AC3E}">
        <p14:creationId xmlns:p14="http://schemas.microsoft.com/office/powerpoint/2010/main" val="37575418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with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a:xfrm>
            <a:off x="576000" y="2016000"/>
            <a:ext cx="8064000" cy="4248000"/>
          </a:xfrm>
        </p:spPr>
        <p:txBody>
          <a:bodyPr/>
          <a:lstStyle>
            <a:lvl1pPr>
              <a:spcBef>
                <a:spcPts val="2400"/>
              </a:spcBef>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60E256A2-FBC7-4898-80C7-7817A4C76B82}" type="datetime1">
              <a:rPr lang="en-GB" smtClean="0"/>
              <a:t>18/12/2023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840000" y="6422942"/>
            <a:ext cx="1800000" cy="252000"/>
          </a:xfrm>
          <a:prstGeom prst="rect">
            <a:avLst/>
          </a:prstGeom>
        </p:spPr>
        <p:txBody>
          <a:bodyPr/>
          <a:lstStyle/>
          <a:p>
            <a:r>
              <a:rPr lang="en-GB" dirty="0"/>
              <a:t>Page </a:t>
            </a:r>
            <a:fld id="{C26A69B5-200B-4E8E-9012-4EBB91306B1A}" type="slidenum">
              <a:rPr lang="en-GB" smtClean="0"/>
              <a:pPr/>
              <a:t>‹#›</a:t>
            </a:fld>
            <a:endParaRPr lang="en-GB" dirty="0"/>
          </a:p>
        </p:txBody>
      </p:sp>
      <p:sp>
        <p:nvSpPr>
          <p:cNvPr id="8" name="Text Placeholder 7"/>
          <p:cNvSpPr>
            <a:spLocks noGrp="1"/>
          </p:cNvSpPr>
          <p:nvPr>
            <p:ph type="body" sz="quarter" idx="13"/>
          </p:nvPr>
        </p:nvSpPr>
        <p:spPr>
          <a:xfrm>
            <a:off x="576000" y="1368000"/>
            <a:ext cx="8064500" cy="288000"/>
          </a:xfrm>
        </p:spPr>
        <p:txBody>
          <a:bodyPr>
            <a:noAutofit/>
          </a:bodyPr>
          <a:lstStyle>
            <a:lvl1pPr marL="0" indent="0">
              <a:buNone/>
              <a:defRPr sz="2200" b="1">
                <a:solidFill>
                  <a:schemeClr val="accent1"/>
                </a:solidFill>
              </a:defRPr>
            </a:lvl1pPr>
          </a:lstStyle>
          <a:p>
            <a:pPr lvl="0"/>
            <a:r>
              <a:rPr lang="en-US" dirty="0"/>
              <a:t>Click to edit Master text styles</a:t>
            </a:r>
          </a:p>
        </p:txBody>
      </p:sp>
      <p:sp>
        <p:nvSpPr>
          <p:cNvPr id="9" name="Text Placeholder 7"/>
          <p:cNvSpPr>
            <a:spLocks noGrp="1"/>
          </p:cNvSpPr>
          <p:nvPr>
            <p:ph type="body" sz="quarter" idx="14"/>
          </p:nvPr>
        </p:nvSpPr>
        <p:spPr>
          <a:xfrm>
            <a:off x="576000" y="1700840"/>
            <a:ext cx="8064500" cy="288000"/>
          </a:xfrm>
        </p:spPr>
        <p:txBody>
          <a:bodyPr/>
          <a:lstStyle>
            <a:lvl1pPr marL="0" indent="0">
              <a:buNone/>
              <a:defRPr b="1">
                <a:solidFill>
                  <a:srgbClr val="B5B900"/>
                </a:solidFill>
              </a:defRPr>
            </a:lvl1pPr>
          </a:lstStyle>
          <a:p>
            <a:pPr lvl="0"/>
            <a:r>
              <a:rPr lang="en-US" dirty="0"/>
              <a:t>Click to edit Master text styles</a:t>
            </a:r>
          </a:p>
        </p:txBody>
      </p:sp>
    </p:spTree>
    <p:extLst>
      <p:ext uri="{BB962C8B-B14F-4D97-AF65-F5344CB8AC3E}">
        <p14:creationId xmlns:p14="http://schemas.microsoft.com/office/powerpoint/2010/main" val="42061953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60E256A2-FBC7-4898-80C7-7817A4C76B82}" type="datetime1">
              <a:rPr lang="en-GB" smtClean="0"/>
              <a:t>18/12/2023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840000" y="6422942"/>
            <a:ext cx="1800000" cy="252000"/>
          </a:xfrm>
          <a:prstGeom prst="rect">
            <a:avLst/>
          </a:prstGeom>
        </p:spPr>
        <p:txBody>
          <a:bodyPr/>
          <a:lstStyle/>
          <a:p>
            <a:r>
              <a:rPr lang="en-GB" dirty="0"/>
              <a:t>Page </a:t>
            </a:r>
            <a:fld id="{C26A69B5-200B-4E8E-9012-4EBB91306B1A}" type="slidenum">
              <a:rPr lang="en-GB" smtClean="0"/>
              <a:pPr/>
              <a:t>‹#›</a:t>
            </a:fld>
            <a:endParaRPr lang="en-GB" dirty="0"/>
          </a:p>
        </p:txBody>
      </p:sp>
    </p:spTree>
    <p:extLst>
      <p:ext uri="{BB962C8B-B14F-4D97-AF65-F5344CB8AC3E}">
        <p14:creationId xmlns:p14="http://schemas.microsoft.com/office/powerpoint/2010/main" val="40884205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576000" y="1367999"/>
            <a:ext cx="3960000" cy="4896000"/>
          </a:xfrm>
        </p:spPr>
        <p:txBody>
          <a:bodyPr>
            <a:normAutofit/>
          </a:bodyPr>
          <a:lstStyle>
            <a:lvl1pPr>
              <a:defRPr sz="1800">
                <a:solidFill>
                  <a:srgbClr val="58595B"/>
                </a:solidFill>
              </a:defRPr>
            </a:lvl1pPr>
            <a:lvl2pPr>
              <a:defRPr sz="1800">
                <a:solidFill>
                  <a:srgbClr val="58595B"/>
                </a:solidFill>
              </a:defRPr>
            </a:lvl2pPr>
            <a:lvl3pPr>
              <a:defRPr sz="1800">
                <a:solidFill>
                  <a:srgbClr val="58595B"/>
                </a:solidFill>
              </a:defRPr>
            </a:lvl3pPr>
            <a:lvl4pPr>
              <a:defRPr sz="1800">
                <a:solidFill>
                  <a:srgbClr val="58595B"/>
                </a:solidFill>
              </a:defRPr>
            </a:lvl4pPr>
            <a:lvl5pPr>
              <a:defRPr sz="1800">
                <a:solidFill>
                  <a:srgbClr val="58595B"/>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80000" y="1367999"/>
            <a:ext cx="3960000" cy="4896000"/>
          </a:xfrm>
        </p:spPr>
        <p:txBody>
          <a:bodyPr>
            <a:normAutofit/>
          </a:bodyPr>
          <a:lstStyle>
            <a:lvl1pPr>
              <a:defRPr sz="1800">
                <a:solidFill>
                  <a:srgbClr val="58595B"/>
                </a:solidFill>
              </a:defRPr>
            </a:lvl1pPr>
            <a:lvl2pPr>
              <a:defRPr sz="1800">
                <a:solidFill>
                  <a:srgbClr val="58595B"/>
                </a:solidFill>
              </a:defRPr>
            </a:lvl2pPr>
            <a:lvl3pPr>
              <a:defRPr sz="1800">
                <a:solidFill>
                  <a:srgbClr val="58595B"/>
                </a:solidFill>
              </a:defRPr>
            </a:lvl3pPr>
            <a:lvl4pPr>
              <a:defRPr sz="1800">
                <a:solidFill>
                  <a:srgbClr val="58595B"/>
                </a:solidFill>
              </a:defRPr>
            </a:lvl4pPr>
            <a:lvl5pPr>
              <a:defRPr sz="1800">
                <a:solidFill>
                  <a:srgbClr val="58595B"/>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5461F7F1-71FF-418A-9FAF-3830793BCF6A}" type="datetime1">
              <a:rPr lang="en-GB" smtClean="0"/>
              <a:t>18/12/2023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6840000" y="6422942"/>
            <a:ext cx="1800000" cy="252000"/>
          </a:xfrm>
          <a:prstGeom prst="rect">
            <a:avLst/>
          </a:prstGeom>
        </p:spPr>
        <p:txBody>
          <a:bodyPr/>
          <a:lstStyle/>
          <a:p>
            <a:r>
              <a:rPr lang="en-GB" dirty="0"/>
              <a:t>Page </a:t>
            </a:r>
            <a:fld id="{C26A69B5-200B-4E8E-9012-4EBB91306B1A}" type="slidenum">
              <a:rPr lang="en-GB" smtClean="0"/>
              <a:pPr/>
              <a:t>‹#›</a:t>
            </a:fld>
            <a:endParaRPr lang="en-GB" dirty="0"/>
          </a:p>
        </p:txBody>
      </p:sp>
    </p:spTree>
    <p:extLst>
      <p:ext uri="{BB962C8B-B14F-4D97-AF65-F5344CB8AC3E}">
        <p14:creationId xmlns:p14="http://schemas.microsoft.com/office/powerpoint/2010/main" val="147390468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6000" y="452970"/>
            <a:ext cx="8064000" cy="432000"/>
          </a:xfr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576000" y="1368000"/>
            <a:ext cx="3960000" cy="288000"/>
          </a:xfrm>
        </p:spPr>
        <p:txBody>
          <a:bodyPr anchor="t">
            <a:normAutofit/>
          </a:bodyPr>
          <a:lstStyle>
            <a:lvl1pPr marL="0" indent="0">
              <a:buNone/>
              <a:defRPr sz="1800" b="1">
                <a:solidFill>
                  <a:srgbClr val="B5B9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76000" y="1719312"/>
            <a:ext cx="3960000" cy="4536000"/>
          </a:xfrm>
        </p:spPr>
        <p:txBody>
          <a:bodyPr>
            <a:normAutofit/>
          </a:bodyPr>
          <a:lstStyle>
            <a:lvl1pPr>
              <a:defRPr sz="1800">
                <a:solidFill>
                  <a:srgbClr val="58595B"/>
                </a:solidFill>
              </a:defRPr>
            </a:lvl1pPr>
            <a:lvl2pPr>
              <a:defRPr sz="1800">
                <a:solidFill>
                  <a:srgbClr val="58595B"/>
                </a:solidFill>
              </a:defRPr>
            </a:lvl2pPr>
            <a:lvl3pPr>
              <a:defRPr sz="1800">
                <a:solidFill>
                  <a:srgbClr val="58595B"/>
                </a:solidFill>
              </a:defRPr>
            </a:lvl3pPr>
            <a:lvl4pPr>
              <a:defRPr sz="1800">
                <a:solidFill>
                  <a:srgbClr val="58595B"/>
                </a:solidFill>
              </a:defRPr>
            </a:lvl4pPr>
            <a:lvl5pPr>
              <a:defRPr sz="1800">
                <a:solidFill>
                  <a:srgbClr val="58595B"/>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80000" y="1368000"/>
            <a:ext cx="3960000" cy="288000"/>
          </a:xfrm>
        </p:spPr>
        <p:txBody>
          <a:bodyPr anchor="t">
            <a:normAutofit/>
          </a:bodyPr>
          <a:lstStyle>
            <a:lvl1pPr marL="0" indent="0">
              <a:buNone/>
              <a:defRPr sz="1800" b="1">
                <a:solidFill>
                  <a:srgbClr val="B5B9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80000" y="1719312"/>
            <a:ext cx="3960000" cy="4536000"/>
          </a:xfrm>
        </p:spPr>
        <p:txBody>
          <a:bodyPr>
            <a:normAutofit/>
          </a:bodyPr>
          <a:lstStyle>
            <a:lvl1pPr>
              <a:defRPr sz="1800">
                <a:solidFill>
                  <a:srgbClr val="58595B"/>
                </a:solidFill>
              </a:defRPr>
            </a:lvl1pPr>
            <a:lvl2pPr>
              <a:defRPr sz="1800">
                <a:solidFill>
                  <a:srgbClr val="58595B"/>
                </a:solidFill>
              </a:defRPr>
            </a:lvl2pPr>
            <a:lvl3pPr>
              <a:defRPr sz="1800">
                <a:solidFill>
                  <a:srgbClr val="58595B"/>
                </a:solidFill>
              </a:defRPr>
            </a:lvl3pPr>
            <a:lvl4pPr>
              <a:defRPr sz="1800">
                <a:solidFill>
                  <a:srgbClr val="58595B"/>
                </a:solidFill>
              </a:defRPr>
            </a:lvl4pPr>
            <a:lvl5pPr>
              <a:defRPr sz="1800">
                <a:solidFill>
                  <a:srgbClr val="58595B"/>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p>
            <a:fld id="{0FADB163-A7FC-4B63-956A-7CB80102D4CA}" type="datetime1">
              <a:rPr lang="en-GB" smtClean="0"/>
              <a:t>18/12/2023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6840000" y="6422942"/>
            <a:ext cx="1800000" cy="252000"/>
          </a:xfrm>
          <a:prstGeom prst="rect">
            <a:avLst/>
          </a:prstGeom>
        </p:spPr>
        <p:txBody>
          <a:bodyPr/>
          <a:lstStyle/>
          <a:p>
            <a:r>
              <a:rPr lang="en-GB" dirty="0"/>
              <a:t>Page </a:t>
            </a:r>
            <a:fld id="{C26A69B5-200B-4E8E-9012-4EBB91306B1A}" type="slidenum">
              <a:rPr lang="en-GB" smtClean="0"/>
              <a:pPr/>
              <a:t>‹#›</a:t>
            </a:fld>
            <a:endParaRPr lang="en-GB" dirty="0"/>
          </a:p>
        </p:txBody>
      </p:sp>
      <p:cxnSp>
        <p:nvCxnSpPr>
          <p:cNvPr id="10" name="Straight Connector 9"/>
          <p:cNvCxnSpPr/>
          <p:nvPr userDrawn="1"/>
        </p:nvCxnSpPr>
        <p:spPr>
          <a:xfrm>
            <a:off x="4680000" y="1609957"/>
            <a:ext cx="38160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userDrawn="1"/>
        </p:nvCxnSpPr>
        <p:spPr>
          <a:xfrm>
            <a:off x="576000" y="1609957"/>
            <a:ext cx="38160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6017600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576000" y="1368000"/>
            <a:ext cx="3960000" cy="2232000"/>
          </a:xfrm>
        </p:spPr>
        <p:txBody>
          <a:bodyPr>
            <a:normAutofit/>
          </a:bodyPr>
          <a:lstStyle>
            <a:lvl1pPr marL="179388" indent="-179388">
              <a:defRPr sz="1400">
                <a:solidFill>
                  <a:srgbClr val="58595B"/>
                </a:solidFill>
              </a:defRPr>
            </a:lvl1pPr>
            <a:lvl2pPr marL="419100" indent="-234950">
              <a:defRPr sz="1400">
                <a:solidFill>
                  <a:srgbClr val="58595B"/>
                </a:solidFill>
              </a:defRPr>
            </a:lvl2pPr>
            <a:lvl3pPr marL="641350" indent="-222250">
              <a:defRPr sz="1400">
                <a:solidFill>
                  <a:srgbClr val="58595B"/>
                </a:solidFill>
              </a:defRPr>
            </a:lvl3pPr>
            <a:lvl4pPr marL="882650" indent="-228600">
              <a:defRPr sz="1400">
                <a:solidFill>
                  <a:srgbClr val="58595B"/>
                </a:solidFill>
              </a:defRPr>
            </a:lvl4pPr>
            <a:lvl5pPr marL="1116013" indent="-228600">
              <a:defRPr sz="1400">
                <a:solidFill>
                  <a:srgbClr val="58595B"/>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80000" y="1368000"/>
            <a:ext cx="3960000" cy="2232000"/>
          </a:xfrm>
        </p:spPr>
        <p:txBody>
          <a:bodyPr>
            <a:normAutofit/>
          </a:bodyPr>
          <a:lstStyle>
            <a:lvl1pPr marL="179388" indent="-179388">
              <a:defRPr sz="1400">
                <a:solidFill>
                  <a:srgbClr val="58595B"/>
                </a:solidFill>
              </a:defRPr>
            </a:lvl1pPr>
            <a:lvl2pPr marL="419100" indent="-234950">
              <a:defRPr sz="1400">
                <a:solidFill>
                  <a:srgbClr val="58595B"/>
                </a:solidFill>
              </a:defRPr>
            </a:lvl2pPr>
            <a:lvl3pPr marL="641350" indent="-222250">
              <a:defRPr sz="1400">
                <a:solidFill>
                  <a:srgbClr val="58595B"/>
                </a:solidFill>
              </a:defRPr>
            </a:lvl3pPr>
            <a:lvl4pPr marL="882650" indent="-228600">
              <a:defRPr sz="1400">
                <a:solidFill>
                  <a:srgbClr val="58595B"/>
                </a:solidFill>
              </a:defRPr>
            </a:lvl4pPr>
            <a:lvl5pPr marL="1116013" indent="-228600">
              <a:defRPr sz="1400">
                <a:solidFill>
                  <a:srgbClr val="58595B"/>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7B64F0F5-B2FB-4916-B302-AF4F1723E1F1}" type="datetime1">
              <a:rPr lang="en-GB" smtClean="0"/>
              <a:t>18/12/2023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6840000" y="6422942"/>
            <a:ext cx="1800000" cy="252000"/>
          </a:xfrm>
          <a:prstGeom prst="rect">
            <a:avLst/>
          </a:prstGeom>
        </p:spPr>
        <p:txBody>
          <a:bodyPr/>
          <a:lstStyle/>
          <a:p>
            <a:r>
              <a:rPr lang="en-GB" dirty="0"/>
              <a:t>Page </a:t>
            </a:r>
            <a:fld id="{C26A69B5-200B-4E8E-9012-4EBB91306B1A}" type="slidenum">
              <a:rPr lang="en-GB" smtClean="0"/>
              <a:pPr/>
              <a:t>‹#›</a:t>
            </a:fld>
            <a:endParaRPr lang="en-GB" dirty="0"/>
          </a:p>
        </p:txBody>
      </p:sp>
      <p:sp>
        <p:nvSpPr>
          <p:cNvPr id="8" name="Content Placeholder 2"/>
          <p:cNvSpPr>
            <a:spLocks noGrp="1"/>
          </p:cNvSpPr>
          <p:nvPr>
            <p:ph sz="half" idx="13"/>
          </p:nvPr>
        </p:nvSpPr>
        <p:spPr>
          <a:xfrm>
            <a:off x="576000" y="3834000"/>
            <a:ext cx="3960000" cy="2232000"/>
          </a:xfrm>
        </p:spPr>
        <p:txBody>
          <a:bodyPr>
            <a:normAutofit/>
          </a:bodyPr>
          <a:lstStyle>
            <a:lvl1pPr marL="179388" indent="-179388">
              <a:defRPr sz="1400">
                <a:solidFill>
                  <a:srgbClr val="58595B"/>
                </a:solidFill>
              </a:defRPr>
            </a:lvl1pPr>
            <a:lvl2pPr marL="419100" indent="-234950">
              <a:defRPr sz="1400">
                <a:solidFill>
                  <a:srgbClr val="58595B"/>
                </a:solidFill>
              </a:defRPr>
            </a:lvl2pPr>
            <a:lvl3pPr marL="641350" indent="-222250">
              <a:defRPr sz="1400">
                <a:solidFill>
                  <a:srgbClr val="58595B"/>
                </a:solidFill>
              </a:defRPr>
            </a:lvl3pPr>
            <a:lvl4pPr marL="882650" indent="-228600">
              <a:defRPr sz="1400">
                <a:solidFill>
                  <a:srgbClr val="58595B"/>
                </a:solidFill>
              </a:defRPr>
            </a:lvl4pPr>
            <a:lvl5pPr marL="1116013" indent="-228600">
              <a:defRPr sz="1400">
                <a:solidFill>
                  <a:srgbClr val="58595B"/>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3"/>
          <p:cNvSpPr>
            <a:spLocks noGrp="1"/>
          </p:cNvSpPr>
          <p:nvPr>
            <p:ph sz="half" idx="14"/>
          </p:nvPr>
        </p:nvSpPr>
        <p:spPr>
          <a:xfrm>
            <a:off x="4680000" y="3834000"/>
            <a:ext cx="3960000" cy="2232000"/>
          </a:xfrm>
        </p:spPr>
        <p:txBody>
          <a:bodyPr>
            <a:normAutofit/>
          </a:bodyPr>
          <a:lstStyle>
            <a:lvl1pPr marL="179388" indent="-179388">
              <a:defRPr sz="1400">
                <a:solidFill>
                  <a:srgbClr val="58595B"/>
                </a:solidFill>
              </a:defRPr>
            </a:lvl1pPr>
            <a:lvl2pPr marL="419100" indent="-234950">
              <a:defRPr sz="1400">
                <a:solidFill>
                  <a:srgbClr val="58595B"/>
                </a:solidFill>
              </a:defRPr>
            </a:lvl2pPr>
            <a:lvl3pPr marL="641350" indent="-222250">
              <a:defRPr sz="1400">
                <a:solidFill>
                  <a:srgbClr val="58595B"/>
                </a:solidFill>
              </a:defRPr>
            </a:lvl3pPr>
            <a:lvl4pPr marL="882650" indent="-228600">
              <a:defRPr sz="1400">
                <a:solidFill>
                  <a:srgbClr val="58595B"/>
                </a:solidFill>
              </a:defRPr>
            </a:lvl4pPr>
            <a:lvl5pPr marL="1116013" indent="-228600">
              <a:defRPr sz="1400">
                <a:solidFill>
                  <a:srgbClr val="58595B"/>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04277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60E256A2-FBC7-4898-80C7-7817A4C76B82}" type="datetime1">
              <a:rPr lang="en-GB" smtClean="0"/>
              <a:t>18/12/2023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r>
              <a:rPr lang="en-GB" dirty="0"/>
              <a:t>Page </a:t>
            </a:r>
            <a:fld id="{C26A69B5-200B-4E8E-9012-4EBB91306B1A}" type="slidenum">
              <a:rPr lang="en-GB" smtClean="0"/>
              <a:pPr/>
              <a:t>‹#›</a:t>
            </a:fld>
            <a:endParaRPr lang="en-GB" dirty="0"/>
          </a:p>
        </p:txBody>
      </p:sp>
    </p:spTree>
    <p:extLst>
      <p:ext uri="{BB962C8B-B14F-4D97-AF65-F5344CB8AC3E}">
        <p14:creationId xmlns:p14="http://schemas.microsoft.com/office/powerpoint/2010/main" val="20323729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our Charts">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5" name="Date Placeholder 4"/>
          <p:cNvSpPr>
            <a:spLocks noGrp="1"/>
          </p:cNvSpPr>
          <p:nvPr>
            <p:ph type="dt" sz="half" idx="10"/>
          </p:nvPr>
        </p:nvSpPr>
        <p:spPr/>
        <p:txBody>
          <a:bodyPr/>
          <a:lstStyle/>
          <a:p>
            <a:fld id="{EBC6E805-7C72-4054-9287-8459AD483922}" type="datetime1">
              <a:rPr lang="en-GB" smtClean="0"/>
              <a:t>18/12/2023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6840000" y="6422942"/>
            <a:ext cx="1800000" cy="252000"/>
          </a:xfrm>
          <a:prstGeom prst="rect">
            <a:avLst/>
          </a:prstGeom>
        </p:spPr>
        <p:txBody>
          <a:bodyPr/>
          <a:lstStyle/>
          <a:p>
            <a:r>
              <a:rPr lang="en-GB" dirty="0"/>
              <a:t>Page </a:t>
            </a:r>
            <a:fld id="{C26A69B5-200B-4E8E-9012-4EBB91306B1A}" type="slidenum">
              <a:rPr lang="en-GB" smtClean="0"/>
              <a:pPr/>
              <a:t>‹#›</a:t>
            </a:fld>
            <a:endParaRPr lang="en-GB" dirty="0"/>
          </a:p>
        </p:txBody>
      </p:sp>
      <p:sp>
        <p:nvSpPr>
          <p:cNvPr id="11" name="Chart Placeholder 10"/>
          <p:cNvSpPr>
            <a:spLocks noGrp="1"/>
          </p:cNvSpPr>
          <p:nvPr>
            <p:ph type="chart" sz="quarter" idx="13"/>
          </p:nvPr>
        </p:nvSpPr>
        <p:spPr>
          <a:xfrm>
            <a:off x="576000" y="1710000"/>
            <a:ext cx="3960000" cy="1908000"/>
          </a:xfrm>
        </p:spPr>
        <p:txBody>
          <a:bodyPr>
            <a:normAutofit/>
          </a:bodyPr>
          <a:lstStyle>
            <a:lvl1pPr>
              <a:defRPr sz="1100"/>
            </a:lvl1pPr>
          </a:lstStyle>
          <a:p>
            <a:endParaRPr lang="en-GB"/>
          </a:p>
        </p:txBody>
      </p:sp>
      <p:sp>
        <p:nvSpPr>
          <p:cNvPr id="13" name="Text Placeholder 12"/>
          <p:cNvSpPr>
            <a:spLocks noGrp="1"/>
          </p:cNvSpPr>
          <p:nvPr>
            <p:ph type="body" sz="quarter" idx="14"/>
          </p:nvPr>
        </p:nvSpPr>
        <p:spPr>
          <a:xfrm>
            <a:off x="576000" y="1368000"/>
            <a:ext cx="3960000" cy="252000"/>
          </a:xfrm>
        </p:spPr>
        <p:txBody>
          <a:bodyPr>
            <a:normAutofit/>
          </a:bodyPr>
          <a:lstStyle>
            <a:lvl1pPr marL="0" indent="0">
              <a:buNone/>
              <a:defRPr sz="1400" b="1">
                <a:solidFill>
                  <a:srgbClr val="B5B900"/>
                </a:solidFill>
              </a:defRPr>
            </a:lvl1pPr>
          </a:lstStyle>
          <a:p>
            <a:pPr lvl="0"/>
            <a:r>
              <a:rPr lang="en-US" dirty="0"/>
              <a:t>Click to edit Master text styles</a:t>
            </a:r>
          </a:p>
        </p:txBody>
      </p:sp>
      <p:sp>
        <p:nvSpPr>
          <p:cNvPr id="14" name="Chart Placeholder 10"/>
          <p:cNvSpPr>
            <a:spLocks noGrp="1"/>
          </p:cNvSpPr>
          <p:nvPr>
            <p:ph type="chart" sz="quarter" idx="15"/>
          </p:nvPr>
        </p:nvSpPr>
        <p:spPr>
          <a:xfrm>
            <a:off x="576000" y="4176000"/>
            <a:ext cx="3960000" cy="1908000"/>
          </a:xfrm>
        </p:spPr>
        <p:txBody>
          <a:bodyPr>
            <a:normAutofit/>
          </a:bodyPr>
          <a:lstStyle>
            <a:lvl1pPr>
              <a:defRPr sz="1100"/>
            </a:lvl1pPr>
          </a:lstStyle>
          <a:p>
            <a:endParaRPr lang="en-GB"/>
          </a:p>
        </p:txBody>
      </p:sp>
      <p:sp>
        <p:nvSpPr>
          <p:cNvPr id="15" name="Text Placeholder 12"/>
          <p:cNvSpPr>
            <a:spLocks noGrp="1"/>
          </p:cNvSpPr>
          <p:nvPr>
            <p:ph type="body" sz="quarter" idx="16"/>
          </p:nvPr>
        </p:nvSpPr>
        <p:spPr>
          <a:xfrm>
            <a:off x="576000" y="3834000"/>
            <a:ext cx="3960000" cy="252000"/>
          </a:xfrm>
        </p:spPr>
        <p:txBody>
          <a:bodyPr>
            <a:normAutofit/>
          </a:bodyPr>
          <a:lstStyle>
            <a:lvl1pPr marL="0" indent="0">
              <a:buNone/>
              <a:defRPr sz="1400" b="1">
                <a:solidFill>
                  <a:srgbClr val="B5B900"/>
                </a:solidFill>
              </a:defRPr>
            </a:lvl1pPr>
          </a:lstStyle>
          <a:p>
            <a:pPr lvl="0"/>
            <a:r>
              <a:rPr lang="en-US" dirty="0"/>
              <a:t>Click to edit Master text styles</a:t>
            </a:r>
          </a:p>
        </p:txBody>
      </p:sp>
      <p:sp>
        <p:nvSpPr>
          <p:cNvPr id="16" name="Chart Placeholder 10"/>
          <p:cNvSpPr>
            <a:spLocks noGrp="1"/>
          </p:cNvSpPr>
          <p:nvPr>
            <p:ph type="chart" sz="quarter" idx="17"/>
          </p:nvPr>
        </p:nvSpPr>
        <p:spPr>
          <a:xfrm>
            <a:off x="4680000" y="1710000"/>
            <a:ext cx="3960000" cy="1908000"/>
          </a:xfrm>
        </p:spPr>
        <p:txBody>
          <a:bodyPr>
            <a:normAutofit/>
          </a:bodyPr>
          <a:lstStyle>
            <a:lvl1pPr>
              <a:defRPr sz="1100"/>
            </a:lvl1pPr>
          </a:lstStyle>
          <a:p>
            <a:endParaRPr lang="en-GB"/>
          </a:p>
        </p:txBody>
      </p:sp>
      <p:sp>
        <p:nvSpPr>
          <p:cNvPr id="17" name="Text Placeholder 12"/>
          <p:cNvSpPr>
            <a:spLocks noGrp="1"/>
          </p:cNvSpPr>
          <p:nvPr>
            <p:ph type="body" sz="quarter" idx="18"/>
          </p:nvPr>
        </p:nvSpPr>
        <p:spPr>
          <a:xfrm>
            <a:off x="4680000" y="1368000"/>
            <a:ext cx="3960000" cy="252000"/>
          </a:xfrm>
        </p:spPr>
        <p:txBody>
          <a:bodyPr>
            <a:normAutofit/>
          </a:bodyPr>
          <a:lstStyle>
            <a:lvl1pPr marL="0" indent="0">
              <a:buNone/>
              <a:defRPr sz="1400" b="1">
                <a:solidFill>
                  <a:srgbClr val="B5B900"/>
                </a:solidFill>
              </a:defRPr>
            </a:lvl1pPr>
          </a:lstStyle>
          <a:p>
            <a:pPr lvl="0"/>
            <a:r>
              <a:rPr lang="en-US" dirty="0"/>
              <a:t>Click to edit Master text styles</a:t>
            </a:r>
          </a:p>
        </p:txBody>
      </p:sp>
      <p:sp>
        <p:nvSpPr>
          <p:cNvPr id="18" name="Chart Placeholder 10"/>
          <p:cNvSpPr>
            <a:spLocks noGrp="1"/>
          </p:cNvSpPr>
          <p:nvPr>
            <p:ph type="chart" sz="quarter" idx="19"/>
          </p:nvPr>
        </p:nvSpPr>
        <p:spPr>
          <a:xfrm>
            <a:off x="4680000" y="4176000"/>
            <a:ext cx="3960000" cy="1908000"/>
          </a:xfrm>
        </p:spPr>
        <p:txBody>
          <a:bodyPr>
            <a:normAutofit/>
          </a:bodyPr>
          <a:lstStyle>
            <a:lvl1pPr>
              <a:defRPr sz="1100"/>
            </a:lvl1pPr>
          </a:lstStyle>
          <a:p>
            <a:endParaRPr lang="en-GB"/>
          </a:p>
        </p:txBody>
      </p:sp>
      <p:sp>
        <p:nvSpPr>
          <p:cNvPr id="19" name="Text Placeholder 12"/>
          <p:cNvSpPr>
            <a:spLocks noGrp="1"/>
          </p:cNvSpPr>
          <p:nvPr>
            <p:ph type="body" sz="quarter" idx="20"/>
          </p:nvPr>
        </p:nvSpPr>
        <p:spPr>
          <a:xfrm>
            <a:off x="4680000" y="3834000"/>
            <a:ext cx="3960000" cy="252000"/>
          </a:xfrm>
        </p:spPr>
        <p:txBody>
          <a:bodyPr>
            <a:normAutofit/>
          </a:bodyPr>
          <a:lstStyle>
            <a:lvl1pPr marL="0" indent="0">
              <a:buNone/>
              <a:defRPr sz="1400" b="1">
                <a:solidFill>
                  <a:srgbClr val="B5B900"/>
                </a:solidFill>
              </a:defRPr>
            </a:lvl1pPr>
          </a:lstStyle>
          <a:p>
            <a:pPr lvl="0"/>
            <a:r>
              <a:rPr lang="en-US" dirty="0"/>
              <a:t>Click to edit Master text styles</a:t>
            </a:r>
          </a:p>
        </p:txBody>
      </p:sp>
      <p:cxnSp>
        <p:nvCxnSpPr>
          <p:cNvPr id="20" name="Straight Connector 19"/>
          <p:cNvCxnSpPr/>
          <p:nvPr userDrawn="1"/>
        </p:nvCxnSpPr>
        <p:spPr>
          <a:xfrm>
            <a:off x="4680000" y="1556792"/>
            <a:ext cx="38880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userDrawn="1"/>
        </p:nvCxnSpPr>
        <p:spPr>
          <a:xfrm>
            <a:off x="4680000" y="4018926"/>
            <a:ext cx="38880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2" name="Straight Connector 21"/>
          <p:cNvCxnSpPr/>
          <p:nvPr userDrawn="1"/>
        </p:nvCxnSpPr>
        <p:spPr>
          <a:xfrm>
            <a:off x="576000" y="1556792"/>
            <a:ext cx="38880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3" name="Straight Connector 22"/>
          <p:cNvCxnSpPr/>
          <p:nvPr userDrawn="1"/>
        </p:nvCxnSpPr>
        <p:spPr>
          <a:xfrm>
            <a:off x="576000" y="4018926"/>
            <a:ext cx="38880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0568982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Horizontal Content">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576000" y="1367999"/>
            <a:ext cx="8064000" cy="2232000"/>
          </a:xfrm>
        </p:spPr>
        <p:txBody>
          <a:bodyPr>
            <a:normAutofit/>
          </a:bodyPr>
          <a:lstStyle>
            <a:lvl1pPr marL="179388" indent="-179388">
              <a:defRPr sz="1400">
                <a:solidFill>
                  <a:srgbClr val="58595B"/>
                </a:solidFill>
              </a:defRPr>
            </a:lvl1pPr>
            <a:lvl2pPr marL="427038" indent="-234950">
              <a:defRPr sz="1400">
                <a:solidFill>
                  <a:srgbClr val="58595B"/>
                </a:solidFill>
              </a:defRPr>
            </a:lvl2pPr>
            <a:lvl3pPr marL="657225" indent="-228600">
              <a:defRPr sz="1400">
                <a:solidFill>
                  <a:srgbClr val="58595B"/>
                </a:solidFill>
              </a:defRPr>
            </a:lvl3pPr>
            <a:lvl4pPr marL="874713" indent="-228600">
              <a:defRPr sz="1400">
                <a:solidFill>
                  <a:srgbClr val="58595B"/>
                </a:solidFill>
              </a:defRPr>
            </a:lvl4pPr>
            <a:lvl5pPr marL="1068388" indent="-180975">
              <a:defRPr sz="1400">
                <a:solidFill>
                  <a:srgbClr val="58595B"/>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3244DFAA-C692-47E6-A919-08272176B798}" type="datetime1">
              <a:rPr lang="en-GB" smtClean="0"/>
              <a:t>18/12/2023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6840000" y="6422942"/>
            <a:ext cx="1800000" cy="252000"/>
          </a:xfrm>
          <a:prstGeom prst="rect">
            <a:avLst/>
          </a:prstGeom>
        </p:spPr>
        <p:txBody>
          <a:bodyPr/>
          <a:lstStyle/>
          <a:p>
            <a:r>
              <a:rPr lang="en-GB" dirty="0"/>
              <a:t>Page </a:t>
            </a:r>
            <a:fld id="{C26A69B5-200B-4E8E-9012-4EBB91306B1A}" type="slidenum">
              <a:rPr lang="en-GB" smtClean="0"/>
              <a:pPr/>
              <a:t>‹#›</a:t>
            </a:fld>
            <a:endParaRPr lang="en-GB" dirty="0"/>
          </a:p>
        </p:txBody>
      </p:sp>
      <p:sp>
        <p:nvSpPr>
          <p:cNvPr id="8" name="Content Placeholder 2"/>
          <p:cNvSpPr>
            <a:spLocks noGrp="1"/>
          </p:cNvSpPr>
          <p:nvPr>
            <p:ph sz="half" idx="13"/>
          </p:nvPr>
        </p:nvSpPr>
        <p:spPr>
          <a:xfrm>
            <a:off x="576000" y="3744000"/>
            <a:ext cx="8064000" cy="2232000"/>
          </a:xfrm>
        </p:spPr>
        <p:txBody>
          <a:bodyPr>
            <a:normAutofit/>
          </a:bodyPr>
          <a:lstStyle>
            <a:lvl1pPr marL="179388" indent="-179388">
              <a:defRPr sz="1400">
                <a:solidFill>
                  <a:srgbClr val="58595B"/>
                </a:solidFill>
              </a:defRPr>
            </a:lvl1pPr>
            <a:lvl2pPr marL="427038" indent="-234950">
              <a:defRPr sz="1400">
                <a:solidFill>
                  <a:srgbClr val="58595B"/>
                </a:solidFill>
              </a:defRPr>
            </a:lvl2pPr>
            <a:lvl3pPr marL="657225" indent="-228600">
              <a:defRPr sz="1400">
                <a:solidFill>
                  <a:srgbClr val="58595B"/>
                </a:solidFill>
              </a:defRPr>
            </a:lvl3pPr>
            <a:lvl4pPr marL="874713" indent="-228600">
              <a:defRPr sz="1400">
                <a:solidFill>
                  <a:srgbClr val="58595B"/>
                </a:solidFill>
              </a:defRPr>
            </a:lvl4pPr>
            <a:lvl5pPr marL="1068388" indent="-180975">
              <a:defRPr sz="1400">
                <a:solidFill>
                  <a:srgbClr val="58595B"/>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651846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576000" y="1368000"/>
            <a:ext cx="2592000" cy="4896000"/>
          </a:xfrm>
        </p:spPr>
        <p:txBody>
          <a:bodyPr>
            <a:normAutofit/>
          </a:bodyPr>
          <a:lstStyle>
            <a:lvl1pPr marL="179388" indent="-179388">
              <a:defRPr sz="1400">
                <a:solidFill>
                  <a:srgbClr val="58595B"/>
                </a:solidFill>
              </a:defRPr>
            </a:lvl1pPr>
            <a:lvl2pPr marL="419100" indent="-234950">
              <a:defRPr sz="1400">
                <a:solidFill>
                  <a:srgbClr val="58595B"/>
                </a:solidFill>
              </a:defRPr>
            </a:lvl2pPr>
            <a:lvl3pPr marL="647700" indent="-228600">
              <a:defRPr sz="1400">
                <a:solidFill>
                  <a:srgbClr val="58595B"/>
                </a:solidFill>
              </a:defRPr>
            </a:lvl3pPr>
            <a:lvl4pPr marL="866775" indent="-228600">
              <a:defRPr sz="1400">
                <a:solidFill>
                  <a:srgbClr val="58595B"/>
                </a:solidFill>
              </a:defRPr>
            </a:lvl4pPr>
            <a:lvl5pPr marL="1116013" indent="-228600">
              <a:defRPr sz="1400">
                <a:solidFill>
                  <a:srgbClr val="58595B"/>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3306920" y="1368000"/>
            <a:ext cx="5328000" cy="4896000"/>
          </a:xfrm>
        </p:spPr>
        <p:txBody>
          <a:bodyPr>
            <a:normAutofit/>
          </a:bodyPr>
          <a:lstStyle>
            <a:lvl1pPr marL="179388" indent="-179388">
              <a:defRPr sz="1400">
                <a:solidFill>
                  <a:srgbClr val="58595B"/>
                </a:solidFill>
              </a:defRPr>
            </a:lvl1pPr>
            <a:lvl2pPr marL="419100" indent="-234950">
              <a:defRPr sz="1400">
                <a:solidFill>
                  <a:srgbClr val="58595B"/>
                </a:solidFill>
              </a:defRPr>
            </a:lvl2pPr>
            <a:lvl3pPr marL="657225" indent="-228600">
              <a:defRPr sz="1400">
                <a:solidFill>
                  <a:srgbClr val="58595B"/>
                </a:solidFill>
              </a:defRPr>
            </a:lvl3pPr>
            <a:lvl4pPr marL="882650" indent="-228600">
              <a:defRPr sz="1400">
                <a:solidFill>
                  <a:srgbClr val="58595B"/>
                </a:solidFill>
              </a:defRPr>
            </a:lvl4pPr>
            <a:lvl5pPr marL="1116013" indent="-228600">
              <a:defRPr sz="1400">
                <a:solidFill>
                  <a:srgbClr val="58595B"/>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46748B3D-F803-4DF3-81C3-64AD70D090B5}" type="datetime1">
              <a:rPr lang="en-GB" smtClean="0"/>
              <a:t>18/12/2023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6840000" y="6422942"/>
            <a:ext cx="1800000" cy="252000"/>
          </a:xfrm>
          <a:prstGeom prst="rect">
            <a:avLst/>
          </a:prstGeom>
        </p:spPr>
        <p:txBody>
          <a:bodyPr/>
          <a:lstStyle/>
          <a:p>
            <a:r>
              <a:rPr lang="en-GB" dirty="0"/>
              <a:t>Page </a:t>
            </a:r>
            <a:fld id="{C26A69B5-200B-4E8E-9012-4EBB91306B1A}" type="slidenum">
              <a:rPr lang="en-GB" smtClean="0"/>
              <a:pPr/>
              <a:t>‹#›</a:t>
            </a:fld>
            <a:endParaRPr lang="en-GB" dirty="0"/>
          </a:p>
        </p:txBody>
      </p:sp>
    </p:spTree>
    <p:extLst>
      <p:ext uri="{BB962C8B-B14F-4D97-AF65-F5344CB8AC3E}">
        <p14:creationId xmlns:p14="http://schemas.microsoft.com/office/powerpoint/2010/main" val="33503024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xt and Content Reversed">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5" name="Date Placeholder 4"/>
          <p:cNvSpPr>
            <a:spLocks noGrp="1"/>
          </p:cNvSpPr>
          <p:nvPr>
            <p:ph type="dt" sz="half" idx="10"/>
          </p:nvPr>
        </p:nvSpPr>
        <p:spPr/>
        <p:txBody>
          <a:bodyPr/>
          <a:lstStyle/>
          <a:p>
            <a:fld id="{9D297191-20C8-4B1B-845A-5FBCA35CBDD0}" type="datetime1">
              <a:rPr lang="en-GB" smtClean="0"/>
              <a:t>18/12/2023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6840000" y="6422942"/>
            <a:ext cx="1800000" cy="252000"/>
          </a:xfrm>
          <a:prstGeom prst="rect">
            <a:avLst/>
          </a:prstGeom>
        </p:spPr>
        <p:txBody>
          <a:bodyPr/>
          <a:lstStyle/>
          <a:p>
            <a:r>
              <a:rPr lang="en-GB" dirty="0"/>
              <a:t>Page </a:t>
            </a:r>
            <a:fld id="{C26A69B5-200B-4E8E-9012-4EBB91306B1A}" type="slidenum">
              <a:rPr lang="en-GB" smtClean="0"/>
              <a:pPr/>
              <a:t>‹#›</a:t>
            </a:fld>
            <a:endParaRPr lang="en-GB" dirty="0"/>
          </a:p>
        </p:txBody>
      </p:sp>
      <p:sp>
        <p:nvSpPr>
          <p:cNvPr id="8" name="Content Placeholder 2"/>
          <p:cNvSpPr>
            <a:spLocks noGrp="1"/>
          </p:cNvSpPr>
          <p:nvPr>
            <p:ph sz="half" idx="1"/>
          </p:nvPr>
        </p:nvSpPr>
        <p:spPr>
          <a:xfrm>
            <a:off x="6048000" y="1367999"/>
            <a:ext cx="2592000" cy="4896000"/>
          </a:xfrm>
        </p:spPr>
        <p:txBody>
          <a:bodyPr>
            <a:normAutofit/>
          </a:bodyPr>
          <a:lstStyle>
            <a:lvl1pPr marL="179388" indent="-179388">
              <a:defRPr sz="1400">
                <a:solidFill>
                  <a:srgbClr val="58595B"/>
                </a:solidFill>
              </a:defRPr>
            </a:lvl1pPr>
            <a:lvl2pPr marL="358775" indent="-174625">
              <a:defRPr sz="1400">
                <a:solidFill>
                  <a:srgbClr val="58595B"/>
                </a:solidFill>
              </a:defRPr>
            </a:lvl2pPr>
            <a:lvl3pPr marL="647700" indent="-228600">
              <a:defRPr sz="1400">
                <a:solidFill>
                  <a:srgbClr val="58595B"/>
                </a:solidFill>
              </a:defRPr>
            </a:lvl3pPr>
            <a:lvl4pPr marL="866775" indent="-228600">
              <a:defRPr sz="1400">
                <a:solidFill>
                  <a:srgbClr val="58595B"/>
                </a:solidFill>
              </a:defRPr>
            </a:lvl4pPr>
            <a:lvl5pPr marL="1116013" indent="-228600">
              <a:defRPr sz="1400">
                <a:solidFill>
                  <a:srgbClr val="58595B"/>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3"/>
          <p:cNvSpPr>
            <a:spLocks noGrp="1"/>
          </p:cNvSpPr>
          <p:nvPr>
            <p:ph sz="half" idx="2"/>
          </p:nvPr>
        </p:nvSpPr>
        <p:spPr>
          <a:xfrm>
            <a:off x="576000" y="1367999"/>
            <a:ext cx="5328000" cy="4896000"/>
          </a:xfrm>
        </p:spPr>
        <p:txBody>
          <a:bodyPr>
            <a:normAutofit/>
          </a:bodyPr>
          <a:lstStyle>
            <a:lvl1pPr marL="179388" indent="-179388">
              <a:defRPr sz="1400">
                <a:solidFill>
                  <a:srgbClr val="58595B"/>
                </a:solidFill>
              </a:defRPr>
            </a:lvl1pPr>
            <a:lvl2pPr marL="358775" indent="-174625">
              <a:defRPr sz="1400">
                <a:solidFill>
                  <a:srgbClr val="58595B"/>
                </a:solidFill>
              </a:defRPr>
            </a:lvl2pPr>
            <a:lvl3pPr marL="657225" indent="-228600">
              <a:defRPr sz="1400">
                <a:solidFill>
                  <a:srgbClr val="58595B"/>
                </a:solidFill>
              </a:defRPr>
            </a:lvl3pPr>
            <a:lvl4pPr marL="882650" indent="-228600">
              <a:defRPr sz="1400">
                <a:solidFill>
                  <a:srgbClr val="58595B"/>
                </a:solidFill>
              </a:defRPr>
            </a:lvl4pPr>
            <a:lvl5pPr marL="1116013" indent="-228600">
              <a:defRPr sz="1400">
                <a:solidFill>
                  <a:srgbClr val="58595B"/>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572615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xt and two charts">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576000" y="1367999"/>
            <a:ext cx="3960000" cy="4716000"/>
          </a:xfrm>
        </p:spPr>
        <p:txBody>
          <a:bodyPr>
            <a:normAutofit/>
          </a:bodyPr>
          <a:lstStyle>
            <a:lvl1pPr>
              <a:defRPr sz="1800">
                <a:solidFill>
                  <a:srgbClr val="58595B"/>
                </a:solidFill>
              </a:defRPr>
            </a:lvl1pPr>
            <a:lvl2pPr>
              <a:defRPr sz="1800">
                <a:solidFill>
                  <a:srgbClr val="58595B"/>
                </a:solidFill>
              </a:defRPr>
            </a:lvl2pPr>
            <a:lvl3pPr>
              <a:defRPr sz="1800">
                <a:solidFill>
                  <a:srgbClr val="58595B"/>
                </a:solidFill>
              </a:defRPr>
            </a:lvl3pPr>
            <a:lvl4pPr>
              <a:defRPr sz="1800">
                <a:solidFill>
                  <a:srgbClr val="58595B"/>
                </a:solidFill>
              </a:defRPr>
            </a:lvl4pPr>
            <a:lvl5pPr>
              <a:defRPr sz="1800">
                <a:solidFill>
                  <a:srgbClr val="58595B"/>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BF2D9A33-A7E1-415A-BC83-4DD72EA4C049}" type="datetime1">
              <a:rPr lang="en-GB" smtClean="0"/>
              <a:t>18/12/2023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6840000" y="6422400"/>
            <a:ext cx="1800000" cy="252000"/>
          </a:xfrm>
          <a:prstGeom prst="rect">
            <a:avLst/>
          </a:prstGeom>
        </p:spPr>
        <p:txBody>
          <a:bodyPr/>
          <a:lstStyle/>
          <a:p>
            <a:r>
              <a:rPr lang="en-GB" dirty="0"/>
              <a:t>Page </a:t>
            </a:r>
            <a:fld id="{C26A69B5-200B-4E8E-9012-4EBB91306B1A}" type="slidenum">
              <a:rPr lang="en-GB" smtClean="0"/>
              <a:pPr/>
              <a:t>‹#›</a:t>
            </a:fld>
            <a:endParaRPr lang="en-GB" dirty="0"/>
          </a:p>
        </p:txBody>
      </p:sp>
      <p:sp>
        <p:nvSpPr>
          <p:cNvPr id="9" name="Chart Placeholder 10"/>
          <p:cNvSpPr>
            <a:spLocks noGrp="1"/>
          </p:cNvSpPr>
          <p:nvPr>
            <p:ph type="chart" sz="quarter" idx="17"/>
          </p:nvPr>
        </p:nvSpPr>
        <p:spPr>
          <a:xfrm>
            <a:off x="4680000" y="1702800"/>
            <a:ext cx="3960000" cy="1908000"/>
          </a:xfrm>
        </p:spPr>
        <p:txBody>
          <a:bodyPr>
            <a:normAutofit/>
          </a:bodyPr>
          <a:lstStyle>
            <a:lvl1pPr>
              <a:defRPr sz="1100"/>
            </a:lvl1pPr>
          </a:lstStyle>
          <a:p>
            <a:endParaRPr lang="en-GB"/>
          </a:p>
        </p:txBody>
      </p:sp>
      <p:sp>
        <p:nvSpPr>
          <p:cNvPr id="10" name="Text Placeholder 12"/>
          <p:cNvSpPr>
            <a:spLocks noGrp="1"/>
          </p:cNvSpPr>
          <p:nvPr>
            <p:ph type="body" sz="quarter" idx="18"/>
          </p:nvPr>
        </p:nvSpPr>
        <p:spPr>
          <a:xfrm>
            <a:off x="4680000" y="1368000"/>
            <a:ext cx="3960000" cy="252000"/>
          </a:xfrm>
        </p:spPr>
        <p:txBody>
          <a:bodyPr>
            <a:normAutofit/>
          </a:bodyPr>
          <a:lstStyle>
            <a:lvl1pPr marL="0" indent="0">
              <a:buNone/>
              <a:defRPr sz="1400" b="1">
                <a:solidFill>
                  <a:srgbClr val="B5B900"/>
                </a:solidFill>
              </a:defRPr>
            </a:lvl1pPr>
          </a:lstStyle>
          <a:p>
            <a:pPr lvl="0"/>
            <a:r>
              <a:rPr lang="en-US" dirty="0"/>
              <a:t>Click to edit Master text styles</a:t>
            </a:r>
          </a:p>
        </p:txBody>
      </p:sp>
      <p:sp>
        <p:nvSpPr>
          <p:cNvPr id="11" name="Chart Placeholder 10"/>
          <p:cNvSpPr>
            <a:spLocks noGrp="1"/>
          </p:cNvSpPr>
          <p:nvPr>
            <p:ph type="chart" sz="quarter" idx="19"/>
          </p:nvPr>
        </p:nvSpPr>
        <p:spPr>
          <a:xfrm>
            <a:off x="4680000" y="4169064"/>
            <a:ext cx="3960000" cy="1908000"/>
          </a:xfrm>
        </p:spPr>
        <p:txBody>
          <a:bodyPr>
            <a:normAutofit/>
          </a:bodyPr>
          <a:lstStyle>
            <a:lvl1pPr>
              <a:defRPr sz="1100"/>
            </a:lvl1pPr>
          </a:lstStyle>
          <a:p>
            <a:endParaRPr lang="en-GB"/>
          </a:p>
        </p:txBody>
      </p:sp>
      <p:sp>
        <p:nvSpPr>
          <p:cNvPr id="12" name="Text Placeholder 12"/>
          <p:cNvSpPr>
            <a:spLocks noGrp="1"/>
          </p:cNvSpPr>
          <p:nvPr>
            <p:ph type="body" sz="quarter" idx="20"/>
          </p:nvPr>
        </p:nvSpPr>
        <p:spPr>
          <a:xfrm>
            <a:off x="4680000" y="3833752"/>
            <a:ext cx="3960000" cy="252000"/>
          </a:xfrm>
        </p:spPr>
        <p:txBody>
          <a:bodyPr>
            <a:normAutofit/>
          </a:bodyPr>
          <a:lstStyle>
            <a:lvl1pPr marL="0" indent="0">
              <a:buNone/>
              <a:defRPr sz="1400" b="1">
                <a:solidFill>
                  <a:srgbClr val="B5B900"/>
                </a:solidFill>
              </a:defRPr>
            </a:lvl1pPr>
          </a:lstStyle>
          <a:p>
            <a:pPr lvl="0"/>
            <a:r>
              <a:rPr lang="en-US" dirty="0"/>
              <a:t>Click to edit Master text styles</a:t>
            </a:r>
          </a:p>
        </p:txBody>
      </p:sp>
      <p:cxnSp>
        <p:nvCxnSpPr>
          <p:cNvPr id="13" name="Straight Connector 12"/>
          <p:cNvCxnSpPr/>
          <p:nvPr userDrawn="1"/>
        </p:nvCxnSpPr>
        <p:spPr>
          <a:xfrm>
            <a:off x="4680000" y="1556792"/>
            <a:ext cx="39600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a:off x="4680000" y="4018926"/>
            <a:ext cx="39600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716527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Narrow Text and Two Charts">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576000" y="1368000"/>
            <a:ext cx="2592000" cy="4716000"/>
          </a:xfrm>
        </p:spPr>
        <p:txBody>
          <a:bodyPr>
            <a:normAutofit/>
          </a:bodyPr>
          <a:lstStyle>
            <a:lvl1pPr>
              <a:defRPr sz="1400">
                <a:solidFill>
                  <a:srgbClr val="58595B"/>
                </a:solidFill>
              </a:defRPr>
            </a:lvl1pPr>
            <a:lvl2pPr marL="444500" indent="-166688">
              <a:defRPr sz="1400">
                <a:solidFill>
                  <a:srgbClr val="58595B"/>
                </a:solidFill>
              </a:defRPr>
            </a:lvl2pPr>
            <a:lvl3pPr>
              <a:defRPr sz="1400">
                <a:solidFill>
                  <a:srgbClr val="58595B"/>
                </a:solidFill>
              </a:defRPr>
            </a:lvl3pPr>
            <a:lvl4pPr>
              <a:defRPr sz="1400">
                <a:solidFill>
                  <a:srgbClr val="58595B"/>
                </a:solidFill>
              </a:defRPr>
            </a:lvl4pPr>
            <a:lvl5pPr>
              <a:defRPr sz="1400">
                <a:solidFill>
                  <a:srgbClr val="58595B"/>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17CC007A-F4B0-4721-97C2-B561BEC62FFE}" type="datetime1">
              <a:rPr lang="en-GB" smtClean="0"/>
              <a:t>18/12/2023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6840000" y="6422942"/>
            <a:ext cx="1800000" cy="252000"/>
          </a:xfrm>
          <a:prstGeom prst="rect">
            <a:avLst/>
          </a:prstGeom>
        </p:spPr>
        <p:txBody>
          <a:bodyPr/>
          <a:lstStyle/>
          <a:p>
            <a:r>
              <a:rPr lang="en-GB" dirty="0"/>
              <a:t>Page </a:t>
            </a:r>
            <a:fld id="{C26A69B5-200B-4E8E-9012-4EBB91306B1A}" type="slidenum">
              <a:rPr lang="en-GB" smtClean="0"/>
              <a:pPr/>
              <a:t>‹#›</a:t>
            </a:fld>
            <a:endParaRPr lang="en-GB" dirty="0"/>
          </a:p>
        </p:txBody>
      </p:sp>
      <p:sp>
        <p:nvSpPr>
          <p:cNvPr id="8" name="Chart Placeholder 10"/>
          <p:cNvSpPr>
            <a:spLocks noGrp="1"/>
          </p:cNvSpPr>
          <p:nvPr>
            <p:ph type="chart" sz="quarter" idx="17"/>
          </p:nvPr>
        </p:nvSpPr>
        <p:spPr>
          <a:xfrm>
            <a:off x="3312000" y="1702800"/>
            <a:ext cx="5328000" cy="1908000"/>
          </a:xfrm>
        </p:spPr>
        <p:txBody>
          <a:bodyPr>
            <a:normAutofit/>
          </a:bodyPr>
          <a:lstStyle>
            <a:lvl1pPr>
              <a:defRPr sz="1100"/>
            </a:lvl1pPr>
          </a:lstStyle>
          <a:p>
            <a:endParaRPr lang="en-GB"/>
          </a:p>
        </p:txBody>
      </p:sp>
      <p:sp>
        <p:nvSpPr>
          <p:cNvPr id="9" name="Text Placeholder 12"/>
          <p:cNvSpPr>
            <a:spLocks noGrp="1"/>
          </p:cNvSpPr>
          <p:nvPr>
            <p:ph type="body" sz="quarter" idx="18"/>
          </p:nvPr>
        </p:nvSpPr>
        <p:spPr>
          <a:xfrm>
            <a:off x="3312000" y="1368000"/>
            <a:ext cx="5328000" cy="252000"/>
          </a:xfrm>
        </p:spPr>
        <p:txBody>
          <a:bodyPr>
            <a:normAutofit/>
          </a:bodyPr>
          <a:lstStyle>
            <a:lvl1pPr marL="0" indent="0">
              <a:buNone/>
              <a:defRPr sz="1400" b="1">
                <a:solidFill>
                  <a:srgbClr val="B5B900"/>
                </a:solidFill>
              </a:defRPr>
            </a:lvl1pPr>
          </a:lstStyle>
          <a:p>
            <a:pPr lvl="0"/>
            <a:r>
              <a:rPr lang="en-US" dirty="0"/>
              <a:t>Click to edit Master text styles</a:t>
            </a:r>
          </a:p>
        </p:txBody>
      </p:sp>
      <p:sp>
        <p:nvSpPr>
          <p:cNvPr id="10" name="Chart Placeholder 10"/>
          <p:cNvSpPr>
            <a:spLocks noGrp="1"/>
          </p:cNvSpPr>
          <p:nvPr>
            <p:ph type="chart" sz="quarter" idx="19"/>
          </p:nvPr>
        </p:nvSpPr>
        <p:spPr>
          <a:xfrm>
            <a:off x="3312000" y="4169064"/>
            <a:ext cx="5328000" cy="1908000"/>
          </a:xfrm>
        </p:spPr>
        <p:txBody>
          <a:bodyPr>
            <a:normAutofit/>
          </a:bodyPr>
          <a:lstStyle>
            <a:lvl1pPr>
              <a:defRPr sz="1100"/>
            </a:lvl1pPr>
          </a:lstStyle>
          <a:p>
            <a:endParaRPr lang="en-GB"/>
          </a:p>
        </p:txBody>
      </p:sp>
      <p:sp>
        <p:nvSpPr>
          <p:cNvPr id="11" name="Text Placeholder 12"/>
          <p:cNvSpPr>
            <a:spLocks noGrp="1"/>
          </p:cNvSpPr>
          <p:nvPr>
            <p:ph type="body" sz="quarter" idx="20"/>
          </p:nvPr>
        </p:nvSpPr>
        <p:spPr>
          <a:xfrm>
            <a:off x="3312000" y="3833752"/>
            <a:ext cx="5328000" cy="252000"/>
          </a:xfrm>
        </p:spPr>
        <p:txBody>
          <a:bodyPr>
            <a:normAutofit/>
          </a:bodyPr>
          <a:lstStyle>
            <a:lvl1pPr marL="0" indent="0">
              <a:buNone/>
              <a:defRPr sz="1400" b="1">
                <a:solidFill>
                  <a:srgbClr val="B5B900"/>
                </a:solidFill>
              </a:defRPr>
            </a:lvl1pPr>
          </a:lstStyle>
          <a:p>
            <a:pPr lvl="0"/>
            <a:r>
              <a:rPr lang="en-US" dirty="0"/>
              <a:t>Click to edit Master text styles</a:t>
            </a:r>
          </a:p>
        </p:txBody>
      </p:sp>
      <p:cxnSp>
        <p:nvCxnSpPr>
          <p:cNvPr id="12" name="Straight Connector 11"/>
          <p:cNvCxnSpPr/>
          <p:nvPr userDrawn="1"/>
        </p:nvCxnSpPr>
        <p:spPr>
          <a:xfrm>
            <a:off x="3312000" y="1556792"/>
            <a:ext cx="53280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3312000" y="4018926"/>
            <a:ext cx="53280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862001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Narrow Text and Two Charts Reversed">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6048000" y="1368000"/>
            <a:ext cx="2592000" cy="4716000"/>
          </a:xfrm>
        </p:spPr>
        <p:txBody>
          <a:bodyPr>
            <a:normAutofit/>
          </a:bodyPr>
          <a:lstStyle>
            <a:lvl1pPr>
              <a:defRPr sz="1400">
                <a:solidFill>
                  <a:srgbClr val="58595B"/>
                </a:solidFill>
              </a:defRPr>
            </a:lvl1pPr>
            <a:lvl2pPr marL="444500" indent="-166688">
              <a:defRPr sz="1400">
                <a:solidFill>
                  <a:srgbClr val="58595B"/>
                </a:solidFill>
              </a:defRPr>
            </a:lvl2pPr>
            <a:lvl3pPr>
              <a:defRPr sz="1400">
                <a:solidFill>
                  <a:srgbClr val="58595B"/>
                </a:solidFill>
              </a:defRPr>
            </a:lvl3pPr>
            <a:lvl4pPr>
              <a:defRPr sz="1400">
                <a:solidFill>
                  <a:srgbClr val="58595B"/>
                </a:solidFill>
              </a:defRPr>
            </a:lvl4pPr>
            <a:lvl5pPr>
              <a:defRPr sz="1400">
                <a:solidFill>
                  <a:srgbClr val="58595B"/>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EAC39DFD-065B-4AF7-8721-8DEE40C2D91B}" type="datetime1">
              <a:rPr lang="en-GB" smtClean="0"/>
              <a:t>18/12/2023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6840000" y="6422942"/>
            <a:ext cx="1800000" cy="252000"/>
          </a:xfrm>
          <a:prstGeom prst="rect">
            <a:avLst/>
          </a:prstGeom>
        </p:spPr>
        <p:txBody>
          <a:bodyPr/>
          <a:lstStyle/>
          <a:p>
            <a:r>
              <a:rPr lang="en-GB" dirty="0"/>
              <a:t>Page </a:t>
            </a:r>
            <a:fld id="{C26A69B5-200B-4E8E-9012-4EBB91306B1A}" type="slidenum">
              <a:rPr lang="en-GB" smtClean="0"/>
              <a:pPr/>
              <a:t>‹#›</a:t>
            </a:fld>
            <a:endParaRPr lang="en-GB" dirty="0"/>
          </a:p>
        </p:txBody>
      </p:sp>
      <p:sp>
        <p:nvSpPr>
          <p:cNvPr id="8" name="Chart Placeholder 10"/>
          <p:cNvSpPr>
            <a:spLocks noGrp="1"/>
          </p:cNvSpPr>
          <p:nvPr>
            <p:ph type="chart" sz="quarter" idx="17"/>
          </p:nvPr>
        </p:nvSpPr>
        <p:spPr>
          <a:xfrm>
            <a:off x="576000" y="1702800"/>
            <a:ext cx="5328000" cy="1908000"/>
          </a:xfrm>
        </p:spPr>
        <p:txBody>
          <a:bodyPr>
            <a:normAutofit/>
          </a:bodyPr>
          <a:lstStyle>
            <a:lvl1pPr>
              <a:defRPr sz="1100"/>
            </a:lvl1pPr>
          </a:lstStyle>
          <a:p>
            <a:endParaRPr lang="en-GB"/>
          </a:p>
        </p:txBody>
      </p:sp>
      <p:sp>
        <p:nvSpPr>
          <p:cNvPr id="9" name="Text Placeholder 12"/>
          <p:cNvSpPr>
            <a:spLocks noGrp="1"/>
          </p:cNvSpPr>
          <p:nvPr>
            <p:ph type="body" sz="quarter" idx="18"/>
          </p:nvPr>
        </p:nvSpPr>
        <p:spPr>
          <a:xfrm>
            <a:off x="576000" y="1368000"/>
            <a:ext cx="5328000" cy="252000"/>
          </a:xfrm>
        </p:spPr>
        <p:txBody>
          <a:bodyPr>
            <a:normAutofit/>
          </a:bodyPr>
          <a:lstStyle>
            <a:lvl1pPr marL="0" indent="0">
              <a:buNone/>
              <a:defRPr sz="1400" b="1">
                <a:solidFill>
                  <a:srgbClr val="B5B900"/>
                </a:solidFill>
              </a:defRPr>
            </a:lvl1pPr>
          </a:lstStyle>
          <a:p>
            <a:pPr lvl="0"/>
            <a:r>
              <a:rPr lang="en-US" dirty="0"/>
              <a:t>Click to edit Master text styles</a:t>
            </a:r>
          </a:p>
        </p:txBody>
      </p:sp>
      <p:sp>
        <p:nvSpPr>
          <p:cNvPr id="10" name="Chart Placeholder 10"/>
          <p:cNvSpPr>
            <a:spLocks noGrp="1"/>
          </p:cNvSpPr>
          <p:nvPr>
            <p:ph type="chart" sz="quarter" idx="19"/>
          </p:nvPr>
        </p:nvSpPr>
        <p:spPr>
          <a:xfrm>
            <a:off x="576000" y="4169064"/>
            <a:ext cx="5328000" cy="1908000"/>
          </a:xfrm>
        </p:spPr>
        <p:txBody>
          <a:bodyPr>
            <a:normAutofit/>
          </a:bodyPr>
          <a:lstStyle>
            <a:lvl1pPr>
              <a:defRPr sz="1100"/>
            </a:lvl1pPr>
          </a:lstStyle>
          <a:p>
            <a:endParaRPr lang="en-GB"/>
          </a:p>
        </p:txBody>
      </p:sp>
      <p:sp>
        <p:nvSpPr>
          <p:cNvPr id="11" name="Text Placeholder 12"/>
          <p:cNvSpPr>
            <a:spLocks noGrp="1"/>
          </p:cNvSpPr>
          <p:nvPr>
            <p:ph type="body" sz="quarter" idx="20"/>
          </p:nvPr>
        </p:nvSpPr>
        <p:spPr>
          <a:xfrm>
            <a:off x="576000" y="3833752"/>
            <a:ext cx="5328000" cy="252000"/>
          </a:xfrm>
        </p:spPr>
        <p:txBody>
          <a:bodyPr>
            <a:normAutofit/>
          </a:bodyPr>
          <a:lstStyle>
            <a:lvl1pPr marL="0" indent="0">
              <a:buNone/>
              <a:defRPr sz="1400" b="1">
                <a:solidFill>
                  <a:srgbClr val="B5B900"/>
                </a:solidFill>
              </a:defRPr>
            </a:lvl1pPr>
          </a:lstStyle>
          <a:p>
            <a:pPr lvl="0"/>
            <a:r>
              <a:rPr lang="en-US" dirty="0"/>
              <a:t>Click to edit Master text styles</a:t>
            </a:r>
          </a:p>
        </p:txBody>
      </p:sp>
      <p:cxnSp>
        <p:nvCxnSpPr>
          <p:cNvPr id="12" name="Straight Connector 11"/>
          <p:cNvCxnSpPr/>
          <p:nvPr userDrawn="1"/>
        </p:nvCxnSpPr>
        <p:spPr>
          <a:xfrm>
            <a:off x="576000" y="1556792"/>
            <a:ext cx="53280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userDrawn="1"/>
        </p:nvCxnSpPr>
        <p:spPr>
          <a:xfrm>
            <a:off x="576000" y="4018926"/>
            <a:ext cx="53280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7702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hree Columns">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576000" y="1367999"/>
            <a:ext cx="2592000" cy="4896000"/>
          </a:xfrm>
        </p:spPr>
        <p:txBody>
          <a:bodyPr>
            <a:normAutofit/>
          </a:bodyPr>
          <a:lstStyle>
            <a:lvl1pPr marL="179388" indent="-179388">
              <a:defRPr sz="1200">
                <a:solidFill>
                  <a:srgbClr val="58595B"/>
                </a:solidFill>
              </a:defRPr>
            </a:lvl1pPr>
            <a:lvl2pPr marL="358775" indent="-166688">
              <a:defRPr sz="1200">
                <a:solidFill>
                  <a:srgbClr val="58595B"/>
                </a:solidFill>
              </a:defRPr>
            </a:lvl2pPr>
            <a:lvl3pPr marL="538163" indent="-187325">
              <a:defRPr sz="1200">
                <a:solidFill>
                  <a:srgbClr val="58595B"/>
                </a:solidFill>
              </a:defRPr>
            </a:lvl3pPr>
            <a:lvl4pPr marL="717550" indent="-176213">
              <a:defRPr sz="1200">
                <a:solidFill>
                  <a:srgbClr val="58595B"/>
                </a:solidFill>
              </a:defRPr>
            </a:lvl4pPr>
            <a:lvl5pPr marL="896938" indent="-179388" defTabSz="939800">
              <a:tabLst/>
              <a:defRPr sz="1200">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1E0F2168-4A34-4EE7-B789-A36043567802}" type="datetime1">
              <a:rPr lang="en-GB" smtClean="0"/>
              <a:t>18/12/2023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840000" y="6422942"/>
            <a:ext cx="1800000" cy="252000"/>
          </a:xfrm>
          <a:prstGeom prst="rect">
            <a:avLst/>
          </a:prstGeom>
        </p:spPr>
        <p:txBody>
          <a:bodyPr/>
          <a:lstStyle/>
          <a:p>
            <a:r>
              <a:rPr lang="en-GB" dirty="0"/>
              <a:t>Page </a:t>
            </a:r>
            <a:fld id="{C26A69B5-200B-4E8E-9012-4EBB91306B1A}" type="slidenum">
              <a:rPr lang="en-GB" smtClean="0"/>
              <a:pPr/>
              <a:t>‹#›</a:t>
            </a:fld>
            <a:endParaRPr lang="en-GB" dirty="0"/>
          </a:p>
        </p:txBody>
      </p:sp>
      <p:sp>
        <p:nvSpPr>
          <p:cNvPr id="7" name="Content Placeholder 2"/>
          <p:cNvSpPr>
            <a:spLocks noGrp="1"/>
          </p:cNvSpPr>
          <p:nvPr>
            <p:ph idx="13"/>
          </p:nvPr>
        </p:nvSpPr>
        <p:spPr>
          <a:xfrm>
            <a:off x="3312000" y="1367999"/>
            <a:ext cx="2592000" cy="4896000"/>
          </a:xfrm>
        </p:spPr>
        <p:txBody>
          <a:bodyPr>
            <a:normAutofit/>
          </a:bodyPr>
          <a:lstStyle>
            <a:lvl1pPr marL="179388" indent="-179388">
              <a:defRPr sz="1200">
                <a:solidFill>
                  <a:srgbClr val="58595B"/>
                </a:solidFill>
              </a:defRPr>
            </a:lvl1pPr>
            <a:lvl2pPr marL="358775" indent="-166688">
              <a:defRPr sz="1200">
                <a:solidFill>
                  <a:srgbClr val="58595B"/>
                </a:solidFill>
              </a:defRPr>
            </a:lvl2pPr>
            <a:lvl3pPr marL="538163" indent="-187325">
              <a:defRPr sz="1200">
                <a:solidFill>
                  <a:srgbClr val="58595B"/>
                </a:solidFill>
              </a:defRPr>
            </a:lvl3pPr>
            <a:lvl4pPr marL="717550" indent="-176213">
              <a:defRPr sz="1200">
                <a:solidFill>
                  <a:srgbClr val="58595B"/>
                </a:solidFill>
              </a:defRPr>
            </a:lvl4pPr>
            <a:lvl5pPr marL="896938" indent="-179388">
              <a:defRPr sz="1200">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idx="14"/>
          </p:nvPr>
        </p:nvSpPr>
        <p:spPr>
          <a:xfrm>
            <a:off x="6048000" y="1367999"/>
            <a:ext cx="2592000" cy="4896000"/>
          </a:xfrm>
        </p:spPr>
        <p:txBody>
          <a:bodyPr>
            <a:normAutofit/>
          </a:bodyPr>
          <a:lstStyle>
            <a:lvl1pPr marL="179388" indent="-179388">
              <a:defRPr sz="1200">
                <a:solidFill>
                  <a:srgbClr val="58595B"/>
                </a:solidFill>
              </a:defRPr>
            </a:lvl1pPr>
            <a:lvl2pPr marL="358775" indent="-166688">
              <a:defRPr sz="1200">
                <a:solidFill>
                  <a:srgbClr val="58595B"/>
                </a:solidFill>
              </a:defRPr>
            </a:lvl2pPr>
            <a:lvl3pPr marL="538163" indent="-187325">
              <a:defRPr sz="1200">
                <a:solidFill>
                  <a:srgbClr val="58595B"/>
                </a:solidFill>
              </a:defRPr>
            </a:lvl3pPr>
            <a:lvl4pPr marL="717550" indent="-176213">
              <a:defRPr sz="1200">
                <a:solidFill>
                  <a:srgbClr val="58595B"/>
                </a:solidFill>
              </a:defRPr>
            </a:lvl4pPr>
            <a:lvl5pPr marL="896938" indent="-179388">
              <a:defRPr sz="1200">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6424032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576000" y="1367999"/>
            <a:ext cx="1908000" cy="4896000"/>
          </a:xfrm>
        </p:spPr>
        <p:txBody>
          <a:bodyPr>
            <a:normAutofit/>
          </a:bodyPr>
          <a:lstStyle>
            <a:lvl1pPr marL="179388" indent="-179388">
              <a:defRPr sz="1000">
                <a:solidFill>
                  <a:srgbClr val="58595B"/>
                </a:solidFill>
              </a:defRPr>
            </a:lvl1pPr>
            <a:lvl2pPr marL="376238" indent="-166688">
              <a:defRPr sz="1000">
                <a:solidFill>
                  <a:srgbClr val="58595B"/>
                </a:solidFill>
              </a:defRPr>
            </a:lvl2pPr>
            <a:lvl3pPr marL="573088" indent="-187325">
              <a:defRPr sz="1000">
                <a:solidFill>
                  <a:srgbClr val="58595B"/>
                </a:solidFill>
              </a:defRPr>
            </a:lvl3pPr>
            <a:lvl4pPr marL="717550" indent="-131763">
              <a:defRPr sz="1000">
                <a:solidFill>
                  <a:srgbClr val="58595B"/>
                </a:solidFill>
              </a:defRPr>
            </a:lvl4pPr>
            <a:lvl5pPr marL="879475" indent="-171450">
              <a:tabLst/>
              <a:defRPr sz="1000">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E188A6F0-74F8-4A91-91BC-7A1578FD0F3C}" type="datetime1">
              <a:rPr lang="en-GB" smtClean="0"/>
              <a:t>18/12/2023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840000" y="6422942"/>
            <a:ext cx="1800000" cy="252000"/>
          </a:xfrm>
          <a:prstGeom prst="rect">
            <a:avLst/>
          </a:prstGeom>
        </p:spPr>
        <p:txBody>
          <a:bodyPr/>
          <a:lstStyle/>
          <a:p>
            <a:r>
              <a:rPr lang="en-GB" dirty="0"/>
              <a:t>Page </a:t>
            </a:r>
            <a:fld id="{C26A69B5-200B-4E8E-9012-4EBB91306B1A}" type="slidenum">
              <a:rPr lang="en-GB" smtClean="0"/>
              <a:pPr/>
              <a:t>‹#›</a:t>
            </a:fld>
            <a:endParaRPr lang="en-GB" dirty="0"/>
          </a:p>
        </p:txBody>
      </p:sp>
      <p:sp>
        <p:nvSpPr>
          <p:cNvPr id="7" name="Content Placeholder 2"/>
          <p:cNvSpPr>
            <a:spLocks noGrp="1"/>
          </p:cNvSpPr>
          <p:nvPr>
            <p:ph idx="13"/>
          </p:nvPr>
        </p:nvSpPr>
        <p:spPr>
          <a:xfrm>
            <a:off x="2628000" y="1367999"/>
            <a:ext cx="1908000" cy="4896000"/>
          </a:xfrm>
        </p:spPr>
        <p:txBody>
          <a:bodyPr>
            <a:normAutofit/>
          </a:bodyPr>
          <a:lstStyle>
            <a:lvl1pPr marL="179388" indent="-179388">
              <a:defRPr sz="1000">
                <a:solidFill>
                  <a:srgbClr val="58595B"/>
                </a:solidFill>
              </a:defRPr>
            </a:lvl1pPr>
            <a:lvl2pPr marL="376238" indent="-166688">
              <a:defRPr sz="1000">
                <a:solidFill>
                  <a:srgbClr val="58595B"/>
                </a:solidFill>
              </a:defRPr>
            </a:lvl2pPr>
            <a:lvl3pPr marL="573088" indent="-187325">
              <a:defRPr sz="1000">
                <a:solidFill>
                  <a:srgbClr val="58595B"/>
                </a:solidFill>
              </a:defRPr>
            </a:lvl3pPr>
            <a:lvl4pPr marL="717550" indent="-131763">
              <a:defRPr sz="1000">
                <a:solidFill>
                  <a:srgbClr val="58595B"/>
                </a:solidFill>
              </a:defRPr>
            </a:lvl4pPr>
            <a:lvl5pPr marL="879475" indent="-171450">
              <a:defRPr sz="1000">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2"/>
          <p:cNvSpPr>
            <a:spLocks noGrp="1"/>
          </p:cNvSpPr>
          <p:nvPr>
            <p:ph idx="14"/>
          </p:nvPr>
        </p:nvSpPr>
        <p:spPr>
          <a:xfrm>
            <a:off x="4680000" y="1367999"/>
            <a:ext cx="1908000" cy="4896000"/>
          </a:xfrm>
        </p:spPr>
        <p:txBody>
          <a:bodyPr>
            <a:normAutofit/>
          </a:bodyPr>
          <a:lstStyle>
            <a:lvl1pPr marL="179388" indent="-179388">
              <a:defRPr sz="1000">
                <a:solidFill>
                  <a:srgbClr val="58595B"/>
                </a:solidFill>
              </a:defRPr>
            </a:lvl1pPr>
            <a:lvl2pPr marL="376238" indent="-166688">
              <a:defRPr sz="1000">
                <a:solidFill>
                  <a:srgbClr val="58595B"/>
                </a:solidFill>
              </a:defRPr>
            </a:lvl2pPr>
            <a:lvl3pPr marL="573088" indent="-187325">
              <a:defRPr sz="1000">
                <a:solidFill>
                  <a:srgbClr val="58595B"/>
                </a:solidFill>
              </a:defRPr>
            </a:lvl3pPr>
            <a:lvl4pPr marL="717550" indent="-131763">
              <a:defRPr sz="1000">
                <a:solidFill>
                  <a:srgbClr val="58595B"/>
                </a:solidFill>
              </a:defRPr>
            </a:lvl4pPr>
            <a:lvl5pPr marL="879475" indent="-171450">
              <a:defRPr sz="1000">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2"/>
          <p:cNvSpPr>
            <a:spLocks noGrp="1"/>
          </p:cNvSpPr>
          <p:nvPr>
            <p:ph idx="15"/>
          </p:nvPr>
        </p:nvSpPr>
        <p:spPr>
          <a:xfrm>
            <a:off x="6732000" y="1367999"/>
            <a:ext cx="1908000" cy="4896000"/>
          </a:xfrm>
        </p:spPr>
        <p:txBody>
          <a:bodyPr>
            <a:normAutofit/>
          </a:bodyPr>
          <a:lstStyle>
            <a:lvl1pPr marL="179388" indent="-179388">
              <a:defRPr sz="1000">
                <a:solidFill>
                  <a:srgbClr val="58595B"/>
                </a:solidFill>
              </a:defRPr>
            </a:lvl1pPr>
            <a:lvl2pPr marL="376238" indent="-166688">
              <a:defRPr sz="1000">
                <a:solidFill>
                  <a:srgbClr val="58595B"/>
                </a:solidFill>
              </a:defRPr>
            </a:lvl2pPr>
            <a:lvl3pPr marL="573088" indent="-187325">
              <a:defRPr sz="1000">
                <a:solidFill>
                  <a:srgbClr val="58595B"/>
                </a:solidFill>
              </a:defRPr>
            </a:lvl3pPr>
            <a:lvl4pPr marL="717550" indent="-131763">
              <a:defRPr sz="1000">
                <a:solidFill>
                  <a:srgbClr val="58595B"/>
                </a:solidFill>
              </a:defRPr>
            </a:lvl4pPr>
            <a:lvl5pPr marL="879475" indent="-171450">
              <a:defRPr sz="1000">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196189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ix Contnet">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65C0D719-0411-4BC8-A965-77343026E3E2}" type="datetime1">
              <a:rPr lang="en-GB" smtClean="0"/>
              <a:t>18/12/2023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840000" y="6422942"/>
            <a:ext cx="1800000" cy="252000"/>
          </a:xfrm>
          <a:prstGeom prst="rect">
            <a:avLst/>
          </a:prstGeom>
        </p:spPr>
        <p:txBody>
          <a:bodyPr/>
          <a:lstStyle/>
          <a:p>
            <a:r>
              <a:rPr lang="en-GB" dirty="0"/>
              <a:t>Page </a:t>
            </a:r>
            <a:fld id="{C26A69B5-200B-4E8E-9012-4EBB91306B1A}" type="slidenum">
              <a:rPr lang="en-GB" smtClean="0"/>
              <a:pPr/>
              <a:t>‹#›</a:t>
            </a:fld>
            <a:endParaRPr lang="en-GB" dirty="0"/>
          </a:p>
        </p:txBody>
      </p:sp>
      <p:sp>
        <p:nvSpPr>
          <p:cNvPr id="15" name="Content Placeholder 2"/>
          <p:cNvSpPr>
            <a:spLocks noGrp="1"/>
          </p:cNvSpPr>
          <p:nvPr>
            <p:ph idx="1"/>
          </p:nvPr>
        </p:nvSpPr>
        <p:spPr>
          <a:xfrm>
            <a:off x="576000" y="1368000"/>
            <a:ext cx="2592000" cy="2232000"/>
          </a:xfrm>
        </p:spPr>
        <p:txBody>
          <a:bodyPr>
            <a:normAutofit/>
          </a:bodyPr>
          <a:lstStyle>
            <a:lvl1pPr marL="179388" indent="-179388">
              <a:defRPr sz="1200">
                <a:solidFill>
                  <a:srgbClr val="58595B"/>
                </a:solidFill>
              </a:defRPr>
            </a:lvl1pPr>
            <a:lvl2pPr marL="358775" indent="-166688">
              <a:defRPr sz="1200">
                <a:solidFill>
                  <a:srgbClr val="58595B"/>
                </a:solidFill>
              </a:defRPr>
            </a:lvl2pPr>
            <a:lvl3pPr marL="538163" indent="-187325">
              <a:defRPr sz="1200">
                <a:solidFill>
                  <a:srgbClr val="58595B"/>
                </a:solidFill>
              </a:defRPr>
            </a:lvl3pPr>
            <a:lvl4pPr marL="717550" indent="-176213">
              <a:defRPr sz="1200">
                <a:solidFill>
                  <a:srgbClr val="58595B"/>
                </a:solidFill>
              </a:defRPr>
            </a:lvl4pPr>
            <a:lvl5pPr marL="896938" indent="-179388" defTabSz="939800">
              <a:tabLst/>
              <a:defRPr sz="1200">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2"/>
          <p:cNvSpPr>
            <a:spLocks noGrp="1"/>
          </p:cNvSpPr>
          <p:nvPr>
            <p:ph idx="13"/>
          </p:nvPr>
        </p:nvSpPr>
        <p:spPr>
          <a:xfrm>
            <a:off x="3312000" y="1368000"/>
            <a:ext cx="2592000" cy="2232000"/>
          </a:xfrm>
        </p:spPr>
        <p:txBody>
          <a:bodyPr>
            <a:normAutofit/>
          </a:bodyPr>
          <a:lstStyle>
            <a:lvl1pPr marL="179388" indent="-179388">
              <a:defRPr sz="1200">
                <a:solidFill>
                  <a:srgbClr val="58595B"/>
                </a:solidFill>
              </a:defRPr>
            </a:lvl1pPr>
            <a:lvl2pPr marL="358775" indent="-166688">
              <a:defRPr sz="1200">
                <a:solidFill>
                  <a:srgbClr val="58595B"/>
                </a:solidFill>
              </a:defRPr>
            </a:lvl2pPr>
            <a:lvl3pPr marL="538163" indent="-187325">
              <a:defRPr sz="1200">
                <a:solidFill>
                  <a:srgbClr val="58595B"/>
                </a:solidFill>
              </a:defRPr>
            </a:lvl3pPr>
            <a:lvl4pPr marL="717550" indent="-176213">
              <a:defRPr sz="1200">
                <a:solidFill>
                  <a:srgbClr val="58595B"/>
                </a:solidFill>
              </a:defRPr>
            </a:lvl4pPr>
            <a:lvl5pPr marL="896938" indent="-179388">
              <a:defRPr sz="1200">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2"/>
          <p:cNvSpPr>
            <a:spLocks noGrp="1"/>
          </p:cNvSpPr>
          <p:nvPr>
            <p:ph idx="14"/>
          </p:nvPr>
        </p:nvSpPr>
        <p:spPr>
          <a:xfrm>
            <a:off x="6048000" y="1368000"/>
            <a:ext cx="2592000" cy="2232000"/>
          </a:xfrm>
        </p:spPr>
        <p:txBody>
          <a:bodyPr>
            <a:normAutofit/>
          </a:bodyPr>
          <a:lstStyle>
            <a:lvl1pPr marL="179388" indent="-179388">
              <a:defRPr sz="1200">
                <a:solidFill>
                  <a:srgbClr val="58595B"/>
                </a:solidFill>
              </a:defRPr>
            </a:lvl1pPr>
            <a:lvl2pPr marL="358775" indent="-166688">
              <a:defRPr sz="1200">
                <a:solidFill>
                  <a:srgbClr val="58595B"/>
                </a:solidFill>
              </a:defRPr>
            </a:lvl2pPr>
            <a:lvl3pPr marL="538163" indent="-187325">
              <a:defRPr sz="1200">
                <a:solidFill>
                  <a:srgbClr val="58595B"/>
                </a:solidFill>
              </a:defRPr>
            </a:lvl3pPr>
            <a:lvl4pPr marL="717550" indent="-176213">
              <a:defRPr sz="1200">
                <a:solidFill>
                  <a:srgbClr val="58595B"/>
                </a:solidFill>
              </a:defRPr>
            </a:lvl4pPr>
            <a:lvl5pPr marL="896938" indent="-179388">
              <a:defRPr sz="1200">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2"/>
          <p:cNvSpPr>
            <a:spLocks noGrp="1"/>
          </p:cNvSpPr>
          <p:nvPr>
            <p:ph idx="15"/>
          </p:nvPr>
        </p:nvSpPr>
        <p:spPr>
          <a:xfrm>
            <a:off x="576000" y="3833752"/>
            <a:ext cx="2592000" cy="2232000"/>
          </a:xfrm>
        </p:spPr>
        <p:txBody>
          <a:bodyPr>
            <a:normAutofit/>
          </a:bodyPr>
          <a:lstStyle>
            <a:lvl1pPr marL="179388" indent="-179388">
              <a:defRPr sz="1200">
                <a:solidFill>
                  <a:srgbClr val="58595B"/>
                </a:solidFill>
              </a:defRPr>
            </a:lvl1pPr>
            <a:lvl2pPr marL="358775" indent="-166688">
              <a:defRPr sz="1200">
                <a:solidFill>
                  <a:srgbClr val="58595B"/>
                </a:solidFill>
              </a:defRPr>
            </a:lvl2pPr>
            <a:lvl3pPr marL="538163" indent="-187325">
              <a:defRPr sz="1200">
                <a:solidFill>
                  <a:srgbClr val="58595B"/>
                </a:solidFill>
              </a:defRPr>
            </a:lvl3pPr>
            <a:lvl4pPr marL="717550" indent="-176213">
              <a:defRPr sz="1200">
                <a:solidFill>
                  <a:srgbClr val="58595B"/>
                </a:solidFill>
              </a:defRPr>
            </a:lvl4pPr>
            <a:lvl5pPr marL="896938" indent="-179388" defTabSz="939800">
              <a:tabLst/>
              <a:defRPr sz="1200">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2"/>
          <p:cNvSpPr>
            <a:spLocks noGrp="1"/>
          </p:cNvSpPr>
          <p:nvPr>
            <p:ph idx="16"/>
          </p:nvPr>
        </p:nvSpPr>
        <p:spPr>
          <a:xfrm>
            <a:off x="3312000" y="3833752"/>
            <a:ext cx="2592000" cy="2232000"/>
          </a:xfrm>
        </p:spPr>
        <p:txBody>
          <a:bodyPr>
            <a:normAutofit/>
          </a:bodyPr>
          <a:lstStyle>
            <a:lvl1pPr marL="179388" indent="-179388">
              <a:defRPr sz="1200">
                <a:solidFill>
                  <a:srgbClr val="58595B"/>
                </a:solidFill>
              </a:defRPr>
            </a:lvl1pPr>
            <a:lvl2pPr marL="358775" indent="-166688">
              <a:defRPr sz="1200">
                <a:solidFill>
                  <a:srgbClr val="58595B"/>
                </a:solidFill>
              </a:defRPr>
            </a:lvl2pPr>
            <a:lvl3pPr marL="538163" indent="-187325">
              <a:defRPr sz="1200">
                <a:solidFill>
                  <a:srgbClr val="58595B"/>
                </a:solidFill>
              </a:defRPr>
            </a:lvl3pPr>
            <a:lvl4pPr marL="717550" indent="-176213">
              <a:defRPr sz="1200">
                <a:solidFill>
                  <a:srgbClr val="58595B"/>
                </a:solidFill>
              </a:defRPr>
            </a:lvl4pPr>
            <a:lvl5pPr marL="896938" indent="-179388">
              <a:defRPr sz="1200">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2"/>
          <p:cNvSpPr>
            <a:spLocks noGrp="1"/>
          </p:cNvSpPr>
          <p:nvPr>
            <p:ph idx="17"/>
          </p:nvPr>
        </p:nvSpPr>
        <p:spPr>
          <a:xfrm>
            <a:off x="6048000" y="3833752"/>
            <a:ext cx="2592000" cy="2232000"/>
          </a:xfrm>
        </p:spPr>
        <p:txBody>
          <a:bodyPr>
            <a:normAutofit/>
          </a:bodyPr>
          <a:lstStyle>
            <a:lvl1pPr marL="179388" indent="-179388">
              <a:defRPr sz="1200">
                <a:solidFill>
                  <a:srgbClr val="58595B"/>
                </a:solidFill>
              </a:defRPr>
            </a:lvl1pPr>
            <a:lvl2pPr marL="358775" indent="-166688">
              <a:defRPr sz="1200">
                <a:solidFill>
                  <a:srgbClr val="58595B"/>
                </a:solidFill>
              </a:defRPr>
            </a:lvl2pPr>
            <a:lvl3pPr marL="538163" indent="-187325">
              <a:defRPr sz="1200">
                <a:solidFill>
                  <a:srgbClr val="58595B"/>
                </a:solidFill>
              </a:defRPr>
            </a:lvl3pPr>
            <a:lvl4pPr marL="717550" indent="-176213">
              <a:defRPr sz="1200">
                <a:solidFill>
                  <a:srgbClr val="58595B"/>
                </a:solidFill>
              </a:defRPr>
            </a:lvl4pPr>
            <a:lvl5pPr marL="896938" indent="-179388">
              <a:defRPr sz="1200">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78698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576000" y="1367999"/>
            <a:ext cx="3960000" cy="4896000"/>
          </a:xfrm>
        </p:spPr>
        <p:txBody>
          <a:bodyPr>
            <a:normAutofit/>
          </a:bodyPr>
          <a:lstStyle>
            <a:lvl1pPr>
              <a:defRPr sz="1350">
                <a:solidFill>
                  <a:srgbClr val="58595B"/>
                </a:solidFill>
              </a:defRPr>
            </a:lvl1pPr>
            <a:lvl2pPr>
              <a:defRPr sz="1350">
                <a:solidFill>
                  <a:srgbClr val="58595B"/>
                </a:solidFill>
              </a:defRPr>
            </a:lvl2pPr>
            <a:lvl3pPr>
              <a:defRPr sz="1350">
                <a:solidFill>
                  <a:srgbClr val="58595B"/>
                </a:solidFill>
              </a:defRPr>
            </a:lvl3pPr>
            <a:lvl4pPr>
              <a:defRPr sz="1350">
                <a:solidFill>
                  <a:srgbClr val="58595B"/>
                </a:solidFill>
              </a:defRPr>
            </a:lvl4pPr>
            <a:lvl5pPr>
              <a:defRPr sz="1350">
                <a:solidFill>
                  <a:srgbClr val="58595B"/>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80000" y="1367999"/>
            <a:ext cx="3960000" cy="4896000"/>
          </a:xfrm>
        </p:spPr>
        <p:txBody>
          <a:bodyPr>
            <a:normAutofit/>
          </a:bodyPr>
          <a:lstStyle>
            <a:lvl1pPr>
              <a:defRPr sz="1350">
                <a:solidFill>
                  <a:srgbClr val="58595B"/>
                </a:solidFill>
              </a:defRPr>
            </a:lvl1pPr>
            <a:lvl2pPr>
              <a:defRPr sz="1350">
                <a:solidFill>
                  <a:srgbClr val="58595B"/>
                </a:solidFill>
              </a:defRPr>
            </a:lvl2pPr>
            <a:lvl3pPr>
              <a:defRPr sz="1350">
                <a:solidFill>
                  <a:srgbClr val="58595B"/>
                </a:solidFill>
              </a:defRPr>
            </a:lvl3pPr>
            <a:lvl4pPr>
              <a:defRPr sz="1350">
                <a:solidFill>
                  <a:srgbClr val="58595B"/>
                </a:solidFill>
              </a:defRPr>
            </a:lvl4pPr>
            <a:lvl5pPr>
              <a:defRPr sz="1350">
                <a:solidFill>
                  <a:srgbClr val="58595B"/>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5461F7F1-71FF-418A-9FAF-3830793BCF6A}" type="datetime1">
              <a:rPr lang="en-GB" smtClean="0"/>
              <a:t>18/12/2023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r>
              <a:rPr lang="en-GB" dirty="0"/>
              <a:t>Page </a:t>
            </a:r>
            <a:fld id="{C26A69B5-200B-4E8E-9012-4EBB91306B1A}" type="slidenum">
              <a:rPr lang="en-GB" smtClean="0"/>
              <a:pPr/>
              <a:t>‹#›</a:t>
            </a:fld>
            <a:endParaRPr lang="en-GB" dirty="0"/>
          </a:p>
        </p:txBody>
      </p:sp>
    </p:spTree>
    <p:extLst>
      <p:ext uri="{BB962C8B-B14F-4D97-AF65-F5344CB8AC3E}">
        <p14:creationId xmlns:p14="http://schemas.microsoft.com/office/powerpoint/2010/main" val="42414284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Eight content">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BBA6136D-6CB0-410C-B43D-710155FC4ACC}" type="datetime1">
              <a:rPr lang="en-GB" smtClean="0"/>
              <a:t>18/12/2023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840000" y="6422942"/>
            <a:ext cx="1800000" cy="252000"/>
          </a:xfrm>
          <a:prstGeom prst="rect">
            <a:avLst/>
          </a:prstGeom>
        </p:spPr>
        <p:txBody>
          <a:bodyPr/>
          <a:lstStyle/>
          <a:p>
            <a:r>
              <a:rPr lang="en-GB" dirty="0"/>
              <a:t>Page </a:t>
            </a:r>
            <a:fld id="{C26A69B5-200B-4E8E-9012-4EBB91306B1A}" type="slidenum">
              <a:rPr lang="en-GB" smtClean="0"/>
              <a:pPr/>
              <a:t>‹#›</a:t>
            </a:fld>
            <a:endParaRPr lang="en-GB" dirty="0"/>
          </a:p>
        </p:txBody>
      </p:sp>
      <p:sp>
        <p:nvSpPr>
          <p:cNvPr id="15" name="Content Placeholder 2"/>
          <p:cNvSpPr>
            <a:spLocks noGrp="1"/>
          </p:cNvSpPr>
          <p:nvPr>
            <p:ph idx="1"/>
          </p:nvPr>
        </p:nvSpPr>
        <p:spPr>
          <a:xfrm>
            <a:off x="576000" y="1367999"/>
            <a:ext cx="1908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tabLst/>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2"/>
          <p:cNvSpPr>
            <a:spLocks noGrp="1"/>
          </p:cNvSpPr>
          <p:nvPr>
            <p:ph idx="13"/>
          </p:nvPr>
        </p:nvSpPr>
        <p:spPr>
          <a:xfrm>
            <a:off x="2628080" y="1367999"/>
            <a:ext cx="1908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2"/>
          <p:cNvSpPr>
            <a:spLocks noGrp="1"/>
          </p:cNvSpPr>
          <p:nvPr>
            <p:ph idx="14"/>
          </p:nvPr>
        </p:nvSpPr>
        <p:spPr>
          <a:xfrm>
            <a:off x="4680160" y="1367999"/>
            <a:ext cx="1908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2"/>
          <p:cNvSpPr>
            <a:spLocks noGrp="1"/>
          </p:cNvSpPr>
          <p:nvPr>
            <p:ph idx="15"/>
          </p:nvPr>
        </p:nvSpPr>
        <p:spPr>
          <a:xfrm>
            <a:off x="6732240" y="1367999"/>
            <a:ext cx="1908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2"/>
          <p:cNvSpPr>
            <a:spLocks noGrp="1"/>
          </p:cNvSpPr>
          <p:nvPr>
            <p:ph idx="16"/>
          </p:nvPr>
        </p:nvSpPr>
        <p:spPr>
          <a:xfrm>
            <a:off x="576000" y="3833752"/>
            <a:ext cx="1908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tabLst/>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2"/>
          <p:cNvSpPr>
            <a:spLocks noGrp="1"/>
          </p:cNvSpPr>
          <p:nvPr>
            <p:ph idx="17"/>
          </p:nvPr>
        </p:nvSpPr>
        <p:spPr>
          <a:xfrm>
            <a:off x="2628080" y="3833752"/>
            <a:ext cx="1908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2"/>
          <p:cNvSpPr>
            <a:spLocks noGrp="1"/>
          </p:cNvSpPr>
          <p:nvPr>
            <p:ph idx="18"/>
          </p:nvPr>
        </p:nvSpPr>
        <p:spPr>
          <a:xfrm>
            <a:off x="4680160" y="3833752"/>
            <a:ext cx="1908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2"/>
          <p:cNvSpPr>
            <a:spLocks noGrp="1"/>
          </p:cNvSpPr>
          <p:nvPr>
            <p:ph idx="19"/>
          </p:nvPr>
        </p:nvSpPr>
        <p:spPr>
          <a:xfrm>
            <a:off x="6732240" y="3833752"/>
            <a:ext cx="1908000" cy="2232000"/>
          </a:xfrm>
        </p:spPr>
        <p:txBody>
          <a:bodyPr>
            <a:normAutofit/>
          </a:bodyPr>
          <a:lstStyle>
            <a:lvl1pPr marL="179388" indent="-179388">
              <a:defRPr sz="1000"/>
            </a:lvl1pPr>
            <a:lvl2pPr marL="376238" indent="-166688">
              <a:defRPr sz="1000"/>
            </a:lvl2pPr>
            <a:lvl3pPr marL="573088" indent="-187325">
              <a:defRPr sz="1000"/>
            </a:lvl3pPr>
            <a:lvl4pPr marL="717550" indent="-131763">
              <a:defRPr sz="1000"/>
            </a:lvl4pPr>
            <a:lvl5pPr marL="879475"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825124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am members">
    <p:spTree>
      <p:nvGrpSpPr>
        <p:cNvPr id="1" name=""/>
        <p:cNvGrpSpPr/>
        <p:nvPr/>
      </p:nvGrpSpPr>
      <p:grpSpPr>
        <a:xfrm>
          <a:off x="0" y="0"/>
          <a:ext cx="0" cy="0"/>
          <a:chOff x="0" y="0"/>
          <a:chExt cx="0" cy="0"/>
        </a:xfrm>
      </p:grpSpPr>
      <p:sp>
        <p:nvSpPr>
          <p:cNvPr id="7" name="Picture Placeholder 6"/>
          <p:cNvSpPr>
            <a:spLocks noGrp="1"/>
          </p:cNvSpPr>
          <p:nvPr>
            <p:ph type="pic" sz="quarter" idx="20"/>
          </p:nvPr>
        </p:nvSpPr>
        <p:spPr>
          <a:xfrm>
            <a:off x="576000" y="1368000"/>
            <a:ext cx="1908000" cy="1080000"/>
          </a:xfrm>
        </p:spPr>
        <p:txBody>
          <a:bodyPr anchor="ctr" anchorCtr="0">
            <a:noAutofit/>
          </a:bodyPr>
          <a:lstStyle>
            <a:lvl1pPr marL="0" indent="0" algn="ctr">
              <a:buNone/>
              <a:defRPr sz="1600"/>
            </a:lvl1pPr>
          </a:lstStyle>
          <a:p>
            <a:endParaRPr lang="en-GB" dirty="0"/>
          </a:p>
        </p:txBody>
      </p:sp>
      <p:sp>
        <p:nvSpPr>
          <p:cNvPr id="24" name="Picture Placeholder 6"/>
          <p:cNvSpPr>
            <a:spLocks noGrp="1"/>
          </p:cNvSpPr>
          <p:nvPr>
            <p:ph type="pic" sz="quarter" idx="22"/>
          </p:nvPr>
        </p:nvSpPr>
        <p:spPr>
          <a:xfrm>
            <a:off x="6732000" y="1368000"/>
            <a:ext cx="1908000" cy="1080000"/>
          </a:xfrm>
        </p:spPr>
        <p:txBody>
          <a:bodyPr anchor="ctr" anchorCtr="0">
            <a:noAutofit/>
          </a:bodyPr>
          <a:lstStyle>
            <a:lvl1pPr marL="0" indent="0" algn="ctr">
              <a:buNone/>
              <a:defRPr sz="1600"/>
            </a:lvl1pPr>
          </a:lstStyle>
          <a:p>
            <a:endParaRPr lang="en-GB" dirty="0"/>
          </a:p>
        </p:txBody>
      </p:sp>
      <p:sp>
        <p:nvSpPr>
          <p:cNvPr id="26" name="Picture Placeholder 6"/>
          <p:cNvSpPr>
            <a:spLocks noGrp="1"/>
          </p:cNvSpPr>
          <p:nvPr>
            <p:ph type="pic" sz="quarter" idx="24"/>
          </p:nvPr>
        </p:nvSpPr>
        <p:spPr>
          <a:xfrm>
            <a:off x="4680000" y="1368000"/>
            <a:ext cx="1908000" cy="1080000"/>
          </a:xfrm>
        </p:spPr>
        <p:txBody>
          <a:bodyPr anchor="ctr" anchorCtr="0">
            <a:noAutofit/>
          </a:bodyPr>
          <a:lstStyle>
            <a:lvl1pPr marL="0" indent="0" algn="ctr">
              <a:buNone/>
              <a:defRPr sz="1600"/>
            </a:lvl1pPr>
          </a:lstStyle>
          <a:p>
            <a:endParaRPr lang="en-GB" dirty="0"/>
          </a:p>
        </p:txBody>
      </p:sp>
      <p:sp>
        <p:nvSpPr>
          <p:cNvPr id="28" name="Picture Placeholder 6"/>
          <p:cNvSpPr>
            <a:spLocks noGrp="1"/>
          </p:cNvSpPr>
          <p:nvPr>
            <p:ph type="pic" sz="quarter" idx="26"/>
          </p:nvPr>
        </p:nvSpPr>
        <p:spPr>
          <a:xfrm>
            <a:off x="2628000" y="1368000"/>
            <a:ext cx="1908000" cy="1080000"/>
          </a:xfrm>
        </p:spPr>
        <p:txBody>
          <a:bodyPr anchor="ctr" anchorCtr="0">
            <a:noAutofit/>
          </a:bodyPr>
          <a:lstStyle>
            <a:lvl1pPr marL="0" indent="0" algn="ctr">
              <a:buNone/>
              <a:defRPr sz="1600"/>
            </a:lvl1pPr>
          </a:lstStyle>
          <a:p>
            <a:endParaRPr lang="en-GB" dirty="0"/>
          </a:p>
        </p:txBody>
      </p:sp>
      <p:sp>
        <p:nvSpPr>
          <p:cNvPr id="30" name="Picture Placeholder 6"/>
          <p:cNvSpPr>
            <a:spLocks noGrp="1"/>
          </p:cNvSpPr>
          <p:nvPr>
            <p:ph type="pic" sz="quarter" idx="28"/>
          </p:nvPr>
        </p:nvSpPr>
        <p:spPr>
          <a:xfrm>
            <a:off x="576000" y="3841342"/>
            <a:ext cx="1908000" cy="1080000"/>
          </a:xfrm>
        </p:spPr>
        <p:txBody>
          <a:bodyPr anchor="ctr" anchorCtr="0">
            <a:noAutofit/>
          </a:bodyPr>
          <a:lstStyle>
            <a:lvl1pPr marL="0" indent="0" algn="ctr">
              <a:buNone/>
              <a:defRPr sz="1600"/>
            </a:lvl1pPr>
          </a:lstStyle>
          <a:p>
            <a:endParaRPr lang="en-GB" dirty="0"/>
          </a:p>
        </p:txBody>
      </p:sp>
      <p:sp>
        <p:nvSpPr>
          <p:cNvPr id="32" name="Picture Placeholder 6"/>
          <p:cNvSpPr>
            <a:spLocks noGrp="1"/>
          </p:cNvSpPr>
          <p:nvPr>
            <p:ph type="pic" sz="quarter" idx="30"/>
          </p:nvPr>
        </p:nvSpPr>
        <p:spPr>
          <a:xfrm>
            <a:off x="2628000" y="3841342"/>
            <a:ext cx="1908000" cy="1080000"/>
          </a:xfrm>
        </p:spPr>
        <p:txBody>
          <a:bodyPr anchor="ctr" anchorCtr="0">
            <a:noAutofit/>
          </a:bodyPr>
          <a:lstStyle>
            <a:lvl1pPr marL="0" indent="0" algn="ctr">
              <a:buNone/>
              <a:defRPr sz="1600"/>
            </a:lvl1pPr>
          </a:lstStyle>
          <a:p>
            <a:endParaRPr lang="en-GB" dirty="0"/>
          </a:p>
        </p:txBody>
      </p:sp>
      <p:sp>
        <p:nvSpPr>
          <p:cNvPr id="34" name="Picture Placeholder 6"/>
          <p:cNvSpPr>
            <a:spLocks noGrp="1"/>
          </p:cNvSpPr>
          <p:nvPr>
            <p:ph type="pic" sz="quarter" idx="32"/>
          </p:nvPr>
        </p:nvSpPr>
        <p:spPr>
          <a:xfrm>
            <a:off x="4680000" y="3841342"/>
            <a:ext cx="1908000" cy="1080000"/>
          </a:xfrm>
        </p:spPr>
        <p:txBody>
          <a:bodyPr anchor="ctr" anchorCtr="0">
            <a:noAutofit/>
          </a:bodyPr>
          <a:lstStyle>
            <a:lvl1pPr marL="0" indent="0" algn="ctr">
              <a:buNone/>
              <a:defRPr sz="1600"/>
            </a:lvl1pPr>
          </a:lstStyle>
          <a:p>
            <a:endParaRPr lang="en-GB" dirty="0"/>
          </a:p>
        </p:txBody>
      </p:sp>
      <p:sp>
        <p:nvSpPr>
          <p:cNvPr id="36" name="Picture Placeholder 6"/>
          <p:cNvSpPr>
            <a:spLocks noGrp="1"/>
          </p:cNvSpPr>
          <p:nvPr>
            <p:ph type="pic" sz="quarter" idx="34"/>
          </p:nvPr>
        </p:nvSpPr>
        <p:spPr>
          <a:xfrm>
            <a:off x="6732000" y="3841342"/>
            <a:ext cx="1908000" cy="1080000"/>
          </a:xfrm>
        </p:spPr>
        <p:txBody>
          <a:bodyPr anchor="ctr" anchorCtr="0">
            <a:noAutofit/>
          </a:bodyPr>
          <a:lstStyle>
            <a:lvl1pPr marL="0" indent="0" algn="ctr">
              <a:buNone/>
              <a:defRPr sz="1600"/>
            </a:lvl1pPr>
          </a:lstStyle>
          <a:p>
            <a:endParaRPr lang="en-GB" dirty="0"/>
          </a:p>
        </p:txBody>
      </p:sp>
      <p:sp>
        <p:nvSpPr>
          <p:cNvPr id="2" name="Title 1"/>
          <p:cNvSpPr>
            <a:spLocks noGrp="1"/>
          </p:cNvSpPr>
          <p:nvPr>
            <p:ph type="title"/>
          </p:nvPr>
        </p:nvSpPr>
        <p:spPr>
          <a:xfrm>
            <a:off x="576000" y="452970"/>
            <a:ext cx="8064000" cy="432000"/>
          </a:xfrm>
        </p:spPr>
        <p:txBody>
          <a:body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00CEB9D4-33AB-4373-A7D0-0BF679FE356D}" type="datetime1">
              <a:rPr lang="en-GB" smtClean="0"/>
              <a:t>18/12/2023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840000" y="6422942"/>
            <a:ext cx="1800000" cy="252000"/>
          </a:xfrm>
          <a:prstGeom prst="rect">
            <a:avLst/>
          </a:prstGeom>
        </p:spPr>
        <p:txBody>
          <a:bodyPr/>
          <a:lstStyle/>
          <a:p>
            <a:r>
              <a:rPr lang="en-GB" dirty="0"/>
              <a:t>Page </a:t>
            </a:r>
            <a:fld id="{C26A69B5-200B-4E8E-9012-4EBB91306B1A}" type="slidenum">
              <a:rPr lang="en-GB" smtClean="0"/>
              <a:pPr/>
              <a:t>‹#›</a:t>
            </a:fld>
            <a:endParaRPr lang="en-GB" dirty="0"/>
          </a:p>
        </p:txBody>
      </p:sp>
      <p:sp>
        <p:nvSpPr>
          <p:cNvPr id="15" name="Content Placeholder 2"/>
          <p:cNvSpPr>
            <a:spLocks noGrp="1"/>
          </p:cNvSpPr>
          <p:nvPr>
            <p:ph idx="1"/>
          </p:nvPr>
        </p:nvSpPr>
        <p:spPr>
          <a:xfrm>
            <a:off x="576000" y="2673419"/>
            <a:ext cx="1908000" cy="900000"/>
          </a:xfrm>
        </p:spPr>
        <p:txBody>
          <a:bodyPr>
            <a:noAutofit/>
          </a:bodyPr>
          <a:lstStyle>
            <a:lvl1pPr marL="179388" indent="-179388">
              <a:spcBef>
                <a:spcPts val="0"/>
              </a:spcBef>
              <a:defRPr sz="1000">
                <a:solidFill>
                  <a:srgbClr val="58595B"/>
                </a:solidFill>
              </a:defRPr>
            </a:lvl1pPr>
            <a:lvl2pPr marL="376238" indent="-166688">
              <a:spcBef>
                <a:spcPts val="0"/>
              </a:spcBef>
              <a:defRPr sz="1000">
                <a:solidFill>
                  <a:srgbClr val="58595B"/>
                </a:solidFill>
              </a:defRPr>
            </a:lvl2pPr>
            <a:lvl3pPr marL="573088" indent="-187325">
              <a:spcBef>
                <a:spcPts val="0"/>
              </a:spcBef>
              <a:defRPr sz="1000">
                <a:solidFill>
                  <a:srgbClr val="58595B"/>
                </a:solidFill>
              </a:defRPr>
            </a:lvl3pPr>
            <a:lvl4pPr marL="717550" indent="-131763">
              <a:spcBef>
                <a:spcPts val="0"/>
              </a:spcBef>
              <a:defRPr sz="1000">
                <a:solidFill>
                  <a:srgbClr val="58595B"/>
                </a:solidFill>
              </a:defRPr>
            </a:lvl4pPr>
            <a:lvl5pPr marL="879475" indent="-171450">
              <a:tabLst/>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Content Placeholder 2"/>
          <p:cNvSpPr>
            <a:spLocks noGrp="1"/>
          </p:cNvSpPr>
          <p:nvPr>
            <p:ph idx="13"/>
          </p:nvPr>
        </p:nvSpPr>
        <p:spPr>
          <a:xfrm>
            <a:off x="2628000" y="2673419"/>
            <a:ext cx="1908000" cy="900000"/>
          </a:xfrm>
        </p:spPr>
        <p:txBody>
          <a:bodyPr>
            <a:noAutofit/>
          </a:bodyPr>
          <a:lstStyle>
            <a:lvl1pPr marL="179388" indent="-179388">
              <a:spcBef>
                <a:spcPts val="0"/>
              </a:spcBef>
              <a:defRPr sz="1000">
                <a:solidFill>
                  <a:srgbClr val="58595B"/>
                </a:solidFill>
              </a:defRPr>
            </a:lvl1pPr>
            <a:lvl2pPr marL="376238" indent="-166688" algn="l" defTabSz="914400" rtl="0" eaLnBrk="1" latinLnBrk="0" hangingPunct="1">
              <a:lnSpc>
                <a:spcPct val="90000"/>
              </a:lnSpc>
              <a:spcBef>
                <a:spcPts val="0"/>
              </a:spcBef>
              <a:buFont typeface="Arial" pitchFamily="34" charset="0"/>
              <a:defRPr lang="en-US" sz="1000" kern="1200" dirty="0" smtClean="0">
                <a:solidFill>
                  <a:srgbClr val="58595B"/>
                </a:solidFill>
                <a:latin typeface="+mn-lt"/>
                <a:ea typeface="+mn-ea"/>
                <a:cs typeface="+mn-cs"/>
              </a:defRPr>
            </a:lvl2pPr>
            <a:lvl3pPr marL="573088" indent="-187325" algn="l" defTabSz="914400" rtl="0" eaLnBrk="1" latinLnBrk="0" hangingPunct="1">
              <a:lnSpc>
                <a:spcPct val="90000"/>
              </a:lnSpc>
              <a:spcBef>
                <a:spcPts val="0"/>
              </a:spcBef>
              <a:buFont typeface="Arial" pitchFamily="34" charset="0"/>
              <a:defRPr lang="en-US" sz="1000" kern="1200" dirty="0" smtClean="0">
                <a:solidFill>
                  <a:srgbClr val="58595B"/>
                </a:solidFill>
                <a:latin typeface="+mn-lt"/>
                <a:ea typeface="+mn-ea"/>
                <a:cs typeface="+mn-cs"/>
              </a:defRPr>
            </a:lvl3pPr>
            <a:lvl4pPr marL="717550" indent="-131763" algn="l" defTabSz="914400" rtl="0" eaLnBrk="1" latinLnBrk="0" hangingPunct="1">
              <a:lnSpc>
                <a:spcPct val="90000"/>
              </a:lnSpc>
              <a:spcBef>
                <a:spcPts val="0"/>
              </a:spcBef>
              <a:buFont typeface="Arial" pitchFamily="34" charset="0"/>
              <a:defRPr lang="en-US" sz="1000" kern="1200" dirty="0" smtClean="0">
                <a:solidFill>
                  <a:srgbClr val="58595B"/>
                </a:solidFill>
                <a:latin typeface="+mn-lt"/>
                <a:ea typeface="+mn-ea"/>
                <a:cs typeface="+mn-cs"/>
              </a:defRPr>
            </a:lvl4pPr>
            <a:lvl5pPr marL="879475" indent="-171450" algn="l" defTabSz="914400" rtl="0" eaLnBrk="1" latinLnBrk="0" hangingPunct="1">
              <a:lnSpc>
                <a:spcPct val="90000"/>
              </a:lnSpc>
              <a:spcBef>
                <a:spcPts val="0"/>
              </a:spcBef>
              <a:buFont typeface="Arial" pitchFamily="34" charset="0"/>
              <a:defRPr lang="en-GB" sz="1000" kern="1200" dirty="0">
                <a:solidFill>
                  <a:srgbClr val="58595B"/>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Content Placeholder 2"/>
          <p:cNvSpPr>
            <a:spLocks noGrp="1"/>
          </p:cNvSpPr>
          <p:nvPr>
            <p:ph idx="14"/>
          </p:nvPr>
        </p:nvSpPr>
        <p:spPr>
          <a:xfrm>
            <a:off x="4680000" y="2673419"/>
            <a:ext cx="1908000" cy="900000"/>
          </a:xfrm>
        </p:spPr>
        <p:txBody>
          <a:bodyPr>
            <a:noAutofit/>
          </a:bodyPr>
          <a:lstStyle>
            <a:lvl1pPr marL="179388" indent="-179388">
              <a:spcBef>
                <a:spcPts val="0"/>
              </a:spcBef>
              <a:defRPr sz="1000">
                <a:solidFill>
                  <a:srgbClr val="58595B"/>
                </a:solidFill>
              </a:defRPr>
            </a:lvl1pPr>
            <a:lvl2pPr marL="376238" indent="-166688" algn="l" defTabSz="914400" rtl="0" eaLnBrk="1" latinLnBrk="0" hangingPunct="1">
              <a:lnSpc>
                <a:spcPct val="90000"/>
              </a:lnSpc>
              <a:spcBef>
                <a:spcPts val="0"/>
              </a:spcBef>
              <a:buFont typeface="Arial" pitchFamily="34" charset="0"/>
              <a:defRPr lang="en-US" sz="1000" kern="1200" dirty="0" smtClean="0">
                <a:solidFill>
                  <a:srgbClr val="58595B"/>
                </a:solidFill>
                <a:latin typeface="+mn-lt"/>
                <a:ea typeface="+mn-ea"/>
                <a:cs typeface="+mn-cs"/>
              </a:defRPr>
            </a:lvl2pPr>
            <a:lvl3pPr marL="573088" indent="-187325" algn="l" defTabSz="914400" rtl="0" eaLnBrk="1" latinLnBrk="0" hangingPunct="1">
              <a:lnSpc>
                <a:spcPct val="90000"/>
              </a:lnSpc>
              <a:spcBef>
                <a:spcPts val="0"/>
              </a:spcBef>
              <a:buFont typeface="Arial" pitchFamily="34" charset="0"/>
              <a:defRPr lang="en-US" sz="1000" kern="1200" dirty="0" smtClean="0">
                <a:solidFill>
                  <a:srgbClr val="58595B"/>
                </a:solidFill>
                <a:latin typeface="+mn-lt"/>
                <a:ea typeface="+mn-ea"/>
                <a:cs typeface="+mn-cs"/>
              </a:defRPr>
            </a:lvl3pPr>
            <a:lvl4pPr marL="717550" indent="-131763" algn="l" defTabSz="914400" rtl="0" eaLnBrk="1" latinLnBrk="0" hangingPunct="1">
              <a:lnSpc>
                <a:spcPct val="90000"/>
              </a:lnSpc>
              <a:spcBef>
                <a:spcPts val="0"/>
              </a:spcBef>
              <a:buFont typeface="Arial" pitchFamily="34" charset="0"/>
              <a:defRPr lang="en-US" sz="1000" kern="1200" dirty="0" smtClean="0">
                <a:solidFill>
                  <a:srgbClr val="58595B"/>
                </a:solidFill>
                <a:latin typeface="+mn-lt"/>
                <a:ea typeface="+mn-ea"/>
                <a:cs typeface="+mn-cs"/>
              </a:defRPr>
            </a:lvl4pPr>
            <a:lvl5pPr marL="879475" indent="-171450" algn="l" defTabSz="914400" rtl="0" eaLnBrk="1" latinLnBrk="0" hangingPunct="1">
              <a:lnSpc>
                <a:spcPct val="90000"/>
              </a:lnSpc>
              <a:spcBef>
                <a:spcPts val="0"/>
              </a:spcBef>
              <a:buFont typeface="Arial" pitchFamily="34" charset="0"/>
              <a:defRPr lang="en-GB" sz="1000" kern="1200" dirty="0">
                <a:solidFill>
                  <a:srgbClr val="58595B"/>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2"/>
          <p:cNvSpPr>
            <a:spLocks noGrp="1"/>
          </p:cNvSpPr>
          <p:nvPr>
            <p:ph idx="15"/>
          </p:nvPr>
        </p:nvSpPr>
        <p:spPr>
          <a:xfrm>
            <a:off x="6732000" y="2673419"/>
            <a:ext cx="1908000" cy="900000"/>
          </a:xfrm>
        </p:spPr>
        <p:txBody>
          <a:bodyPr>
            <a:noAutofit/>
          </a:bodyPr>
          <a:lstStyle>
            <a:lvl1pPr marL="179388" indent="-179388" algn="l" defTabSz="914400" rtl="0" eaLnBrk="1" latinLnBrk="0" hangingPunct="1">
              <a:lnSpc>
                <a:spcPct val="90000"/>
              </a:lnSpc>
              <a:spcBef>
                <a:spcPts val="0"/>
              </a:spcBef>
              <a:buFont typeface="Arial" pitchFamily="34" charset="0"/>
              <a:defRPr lang="en-US" sz="1000" kern="1200" dirty="0" smtClean="0">
                <a:solidFill>
                  <a:srgbClr val="58595B"/>
                </a:solidFill>
                <a:latin typeface="+mn-lt"/>
                <a:ea typeface="+mn-ea"/>
                <a:cs typeface="+mn-cs"/>
              </a:defRPr>
            </a:lvl1pPr>
            <a:lvl2pPr marL="376238" indent="-166688" algn="l" defTabSz="914400" rtl="0" eaLnBrk="1" latinLnBrk="0" hangingPunct="1">
              <a:lnSpc>
                <a:spcPct val="90000"/>
              </a:lnSpc>
              <a:spcBef>
                <a:spcPts val="0"/>
              </a:spcBef>
              <a:buFont typeface="Arial" pitchFamily="34" charset="0"/>
              <a:defRPr lang="en-US" sz="1000" kern="1200" dirty="0" smtClean="0">
                <a:solidFill>
                  <a:srgbClr val="58595B"/>
                </a:solidFill>
                <a:latin typeface="+mn-lt"/>
                <a:ea typeface="+mn-ea"/>
                <a:cs typeface="+mn-cs"/>
              </a:defRPr>
            </a:lvl2pPr>
            <a:lvl3pPr marL="573088" indent="-187325" algn="l" defTabSz="914400" rtl="0" eaLnBrk="1" latinLnBrk="0" hangingPunct="1">
              <a:lnSpc>
                <a:spcPct val="90000"/>
              </a:lnSpc>
              <a:spcBef>
                <a:spcPts val="0"/>
              </a:spcBef>
              <a:buFont typeface="Arial" pitchFamily="34" charset="0"/>
              <a:defRPr lang="en-US" sz="1000" kern="1200" dirty="0" smtClean="0">
                <a:solidFill>
                  <a:srgbClr val="58595B"/>
                </a:solidFill>
                <a:latin typeface="+mn-lt"/>
                <a:ea typeface="+mn-ea"/>
                <a:cs typeface="+mn-cs"/>
              </a:defRPr>
            </a:lvl3pPr>
            <a:lvl4pPr marL="717550" indent="-131763" algn="l" defTabSz="914400" rtl="0" eaLnBrk="1" latinLnBrk="0" hangingPunct="1">
              <a:lnSpc>
                <a:spcPct val="90000"/>
              </a:lnSpc>
              <a:spcBef>
                <a:spcPts val="0"/>
              </a:spcBef>
              <a:buFont typeface="Arial" pitchFamily="34" charset="0"/>
              <a:defRPr lang="en-US" sz="1000" kern="1200" dirty="0" smtClean="0">
                <a:solidFill>
                  <a:srgbClr val="58595B"/>
                </a:solidFill>
                <a:latin typeface="+mn-lt"/>
                <a:ea typeface="+mn-ea"/>
                <a:cs typeface="+mn-cs"/>
              </a:defRPr>
            </a:lvl4pPr>
            <a:lvl5pPr marL="879475" indent="-171450" algn="l" defTabSz="914400" rtl="0" eaLnBrk="1" latinLnBrk="0" hangingPunct="1">
              <a:lnSpc>
                <a:spcPct val="90000"/>
              </a:lnSpc>
              <a:spcBef>
                <a:spcPts val="0"/>
              </a:spcBef>
              <a:buFont typeface="Arial" pitchFamily="34" charset="0"/>
              <a:defRPr lang="en-GB" sz="1000" kern="1200" dirty="0">
                <a:solidFill>
                  <a:srgbClr val="58595B"/>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2"/>
          <p:cNvSpPr>
            <a:spLocks noGrp="1"/>
          </p:cNvSpPr>
          <p:nvPr>
            <p:ph idx="16"/>
          </p:nvPr>
        </p:nvSpPr>
        <p:spPr>
          <a:xfrm>
            <a:off x="576000" y="5143640"/>
            <a:ext cx="1908000" cy="900000"/>
          </a:xfrm>
        </p:spPr>
        <p:txBody>
          <a:bodyPr>
            <a:noAutofit/>
          </a:bodyPr>
          <a:lstStyle>
            <a:lvl1pPr marL="179388" indent="-179388">
              <a:spcBef>
                <a:spcPts val="0"/>
              </a:spcBef>
              <a:defRPr sz="1000">
                <a:solidFill>
                  <a:srgbClr val="58595B"/>
                </a:solidFill>
              </a:defRPr>
            </a:lvl1pPr>
            <a:lvl2pPr marL="376238" indent="-166688" algn="l" defTabSz="914400" rtl="0" eaLnBrk="1" latinLnBrk="0" hangingPunct="1">
              <a:lnSpc>
                <a:spcPct val="90000"/>
              </a:lnSpc>
              <a:spcBef>
                <a:spcPts val="0"/>
              </a:spcBef>
              <a:buFont typeface="Arial" pitchFamily="34" charset="0"/>
              <a:defRPr lang="en-US" sz="1000" kern="1200" dirty="0" smtClean="0">
                <a:solidFill>
                  <a:srgbClr val="58595B"/>
                </a:solidFill>
                <a:latin typeface="+mn-lt"/>
                <a:ea typeface="+mn-ea"/>
                <a:cs typeface="+mn-cs"/>
              </a:defRPr>
            </a:lvl2pPr>
            <a:lvl3pPr marL="573088" indent="-187325" algn="l" defTabSz="914400" rtl="0" eaLnBrk="1" latinLnBrk="0" hangingPunct="1">
              <a:lnSpc>
                <a:spcPct val="90000"/>
              </a:lnSpc>
              <a:spcBef>
                <a:spcPts val="0"/>
              </a:spcBef>
              <a:buFont typeface="Arial" pitchFamily="34" charset="0"/>
              <a:defRPr lang="en-US" sz="1000" kern="1200" dirty="0" smtClean="0">
                <a:solidFill>
                  <a:srgbClr val="58595B"/>
                </a:solidFill>
                <a:latin typeface="+mn-lt"/>
                <a:ea typeface="+mn-ea"/>
                <a:cs typeface="+mn-cs"/>
              </a:defRPr>
            </a:lvl3pPr>
            <a:lvl4pPr marL="717550" indent="-131763" algn="l" defTabSz="914400" rtl="0" eaLnBrk="1" latinLnBrk="0" hangingPunct="1">
              <a:lnSpc>
                <a:spcPct val="90000"/>
              </a:lnSpc>
              <a:spcBef>
                <a:spcPts val="0"/>
              </a:spcBef>
              <a:buFont typeface="Arial" pitchFamily="34" charset="0"/>
              <a:defRPr lang="en-US" sz="1000" kern="1200" dirty="0" smtClean="0">
                <a:solidFill>
                  <a:srgbClr val="58595B"/>
                </a:solidFill>
                <a:latin typeface="+mn-lt"/>
                <a:ea typeface="+mn-ea"/>
                <a:cs typeface="+mn-cs"/>
              </a:defRPr>
            </a:lvl4pPr>
            <a:lvl5pPr marL="879475" indent="-171450" algn="l" defTabSz="914400" rtl="0" eaLnBrk="1" latinLnBrk="0" hangingPunct="1">
              <a:lnSpc>
                <a:spcPct val="90000"/>
              </a:lnSpc>
              <a:spcBef>
                <a:spcPts val="0"/>
              </a:spcBef>
              <a:buFont typeface="Arial" pitchFamily="34" charset="0"/>
              <a:tabLst/>
              <a:defRPr lang="en-GB" sz="1000" kern="1200" dirty="0">
                <a:solidFill>
                  <a:srgbClr val="58595B"/>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Content Placeholder 2"/>
          <p:cNvSpPr>
            <a:spLocks noGrp="1"/>
          </p:cNvSpPr>
          <p:nvPr>
            <p:ph idx="17"/>
          </p:nvPr>
        </p:nvSpPr>
        <p:spPr>
          <a:xfrm>
            <a:off x="2628000" y="5143640"/>
            <a:ext cx="1908000" cy="900000"/>
          </a:xfrm>
        </p:spPr>
        <p:txBody>
          <a:bodyPr>
            <a:noAutofit/>
          </a:bodyPr>
          <a:lstStyle>
            <a:lvl1pPr marL="179388" indent="-179388" algn="l" defTabSz="914400" rtl="0" eaLnBrk="1" latinLnBrk="0" hangingPunct="1">
              <a:lnSpc>
                <a:spcPct val="90000"/>
              </a:lnSpc>
              <a:spcBef>
                <a:spcPts val="0"/>
              </a:spcBef>
              <a:buFont typeface="Arial" pitchFamily="34" charset="0"/>
              <a:defRPr lang="en-US" sz="1000" kern="1200" dirty="0" smtClean="0">
                <a:solidFill>
                  <a:srgbClr val="58595B"/>
                </a:solidFill>
                <a:latin typeface="+mn-lt"/>
                <a:ea typeface="+mn-ea"/>
                <a:cs typeface="+mn-cs"/>
              </a:defRPr>
            </a:lvl1pPr>
            <a:lvl2pPr marL="376238" indent="-166688" algn="l" defTabSz="914400" rtl="0" eaLnBrk="1" latinLnBrk="0" hangingPunct="1">
              <a:lnSpc>
                <a:spcPct val="90000"/>
              </a:lnSpc>
              <a:spcBef>
                <a:spcPts val="0"/>
              </a:spcBef>
              <a:buFont typeface="Arial" pitchFamily="34" charset="0"/>
              <a:defRPr lang="en-US" sz="1000" kern="1200" dirty="0" smtClean="0">
                <a:solidFill>
                  <a:srgbClr val="58595B"/>
                </a:solidFill>
                <a:latin typeface="+mn-lt"/>
                <a:ea typeface="+mn-ea"/>
                <a:cs typeface="+mn-cs"/>
              </a:defRPr>
            </a:lvl2pPr>
            <a:lvl3pPr marL="573088" indent="-187325" algn="l" defTabSz="914400" rtl="0" eaLnBrk="1" latinLnBrk="0" hangingPunct="1">
              <a:lnSpc>
                <a:spcPct val="90000"/>
              </a:lnSpc>
              <a:spcBef>
                <a:spcPts val="0"/>
              </a:spcBef>
              <a:buFont typeface="Arial" pitchFamily="34" charset="0"/>
              <a:defRPr lang="en-US" sz="1000" kern="1200" dirty="0" smtClean="0">
                <a:solidFill>
                  <a:srgbClr val="58595B"/>
                </a:solidFill>
                <a:latin typeface="+mn-lt"/>
                <a:ea typeface="+mn-ea"/>
                <a:cs typeface="+mn-cs"/>
              </a:defRPr>
            </a:lvl3pPr>
            <a:lvl4pPr marL="717550" indent="-131763" algn="l" defTabSz="914400" rtl="0" eaLnBrk="1" latinLnBrk="0" hangingPunct="1">
              <a:lnSpc>
                <a:spcPct val="90000"/>
              </a:lnSpc>
              <a:spcBef>
                <a:spcPts val="0"/>
              </a:spcBef>
              <a:buFont typeface="Arial" pitchFamily="34" charset="0"/>
              <a:defRPr lang="en-US" sz="1000" kern="1200" dirty="0" smtClean="0">
                <a:solidFill>
                  <a:srgbClr val="58595B"/>
                </a:solidFill>
                <a:latin typeface="+mn-lt"/>
                <a:ea typeface="+mn-ea"/>
                <a:cs typeface="+mn-cs"/>
              </a:defRPr>
            </a:lvl4pPr>
            <a:lvl5pPr marL="879475" indent="-171450" algn="l" defTabSz="914400" rtl="0" eaLnBrk="1" latinLnBrk="0" hangingPunct="1">
              <a:lnSpc>
                <a:spcPct val="90000"/>
              </a:lnSpc>
              <a:spcBef>
                <a:spcPts val="0"/>
              </a:spcBef>
              <a:buFont typeface="Arial" pitchFamily="34" charset="0"/>
              <a:defRPr lang="en-GB" sz="1000" kern="1200" dirty="0">
                <a:solidFill>
                  <a:srgbClr val="58595B"/>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Content Placeholder 2"/>
          <p:cNvSpPr>
            <a:spLocks noGrp="1"/>
          </p:cNvSpPr>
          <p:nvPr>
            <p:ph idx="18"/>
          </p:nvPr>
        </p:nvSpPr>
        <p:spPr>
          <a:xfrm>
            <a:off x="4680000" y="5143640"/>
            <a:ext cx="1908000" cy="900000"/>
          </a:xfrm>
        </p:spPr>
        <p:txBody>
          <a:bodyPr>
            <a:noAutofit/>
          </a:bodyPr>
          <a:lstStyle>
            <a:lvl1pPr marL="179388" indent="-179388" algn="l" defTabSz="914400" rtl="0" eaLnBrk="1" latinLnBrk="0" hangingPunct="1">
              <a:lnSpc>
                <a:spcPct val="90000"/>
              </a:lnSpc>
              <a:spcBef>
                <a:spcPts val="0"/>
              </a:spcBef>
              <a:buFont typeface="Arial" pitchFamily="34" charset="0"/>
              <a:defRPr lang="en-US" sz="1000" kern="1200" dirty="0" smtClean="0">
                <a:solidFill>
                  <a:srgbClr val="58595B"/>
                </a:solidFill>
                <a:latin typeface="+mn-lt"/>
                <a:ea typeface="+mn-ea"/>
                <a:cs typeface="+mn-cs"/>
              </a:defRPr>
            </a:lvl1pPr>
            <a:lvl2pPr marL="376238" indent="-166688" algn="l" defTabSz="914400" rtl="0" eaLnBrk="1" latinLnBrk="0" hangingPunct="1">
              <a:lnSpc>
                <a:spcPct val="90000"/>
              </a:lnSpc>
              <a:spcBef>
                <a:spcPts val="0"/>
              </a:spcBef>
              <a:buFont typeface="Arial" pitchFamily="34" charset="0"/>
              <a:defRPr lang="en-US" sz="1000" kern="1200" dirty="0" smtClean="0">
                <a:solidFill>
                  <a:srgbClr val="58595B"/>
                </a:solidFill>
                <a:latin typeface="+mn-lt"/>
                <a:ea typeface="+mn-ea"/>
                <a:cs typeface="+mn-cs"/>
              </a:defRPr>
            </a:lvl2pPr>
            <a:lvl3pPr marL="573088" indent="-187325" algn="l" defTabSz="914400" rtl="0" eaLnBrk="1" latinLnBrk="0" hangingPunct="1">
              <a:lnSpc>
                <a:spcPct val="90000"/>
              </a:lnSpc>
              <a:spcBef>
                <a:spcPts val="0"/>
              </a:spcBef>
              <a:buFont typeface="Arial" pitchFamily="34" charset="0"/>
              <a:defRPr lang="en-US" sz="1000" kern="1200" dirty="0" smtClean="0">
                <a:solidFill>
                  <a:srgbClr val="58595B"/>
                </a:solidFill>
                <a:latin typeface="+mn-lt"/>
                <a:ea typeface="+mn-ea"/>
                <a:cs typeface="+mn-cs"/>
              </a:defRPr>
            </a:lvl3pPr>
            <a:lvl4pPr marL="717550" indent="-131763" algn="l" defTabSz="914400" rtl="0" eaLnBrk="1" latinLnBrk="0" hangingPunct="1">
              <a:lnSpc>
                <a:spcPct val="90000"/>
              </a:lnSpc>
              <a:spcBef>
                <a:spcPts val="0"/>
              </a:spcBef>
              <a:buFont typeface="Arial" pitchFamily="34" charset="0"/>
              <a:defRPr lang="en-US" sz="1000" kern="1200" dirty="0" smtClean="0">
                <a:solidFill>
                  <a:srgbClr val="58595B"/>
                </a:solidFill>
                <a:latin typeface="+mn-lt"/>
                <a:ea typeface="+mn-ea"/>
                <a:cs typeface="+mn-cs"/>
              </a:defRPr>
            </a:lvl4pPr>
            <a:lvl5pPr marL="879475" indent="-171450" algn="l" defTabSz="914400" rtl="0" eaLnBrk="1" latinLnBrk="0" hangingPunct="1">
              <a:lnSpc>
                <a:spcPct val="90000"/>
              </a:lnSpc>
              <a:spcBef>
                <a:spcPts val="0"/>
              </a:spcBef>
              <a:buFont typeface="Arial" pitchFamily="34" charset="0"/>
              <a:defRPr lang="en-GB" sz="1000" kern="1200" dirty="0">
                <a:solidFill>
                  <a:srgbClr val="58595B"/>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Content Placeholder 2"/>
          <p:cNvSpPr>
            <a:spLocks noGrp="1"/>
          </p:cNvSpPr>
          <p:nvPr>
            <p:ph idx="19"/>
          </p:nvPr>
        </p:nvSpPr>
        <p:spPr>
          <a:xfrm>
            <a:off x="6732000" y="5143640"/>
            <a:ext cx="1908000" cy="900000"/>
          </a:xfrm>
        </p:spPr>
        <p:txBody>
          <a:bodyPr>
            <a:noAutofit/>
          </a:bodyPr>
          <a:lstStyle>
            <a:lvl1pPr marL="179388" indent="-179388" algn="l" defTabSz="914400" rtl="0" eaLnBrk="1" latinLnBrk="0" hangingPunct="1">
              <a:lnSpc>
                <a:spcPct val="90000"/>
              </a:lnSpc>
              <a:spcBef>
                <a:spcPts val="0"/>
              </a:spcBef>
              <a:buFont typeface="Arial" pitchFamily="34" charset="0"/>
              <a:defRPr lang="en-US" sz="1000" kern="1200" dirty="0" smtClean="0">
                <a:solidFill>
                  <a:srgbClr val="58595B"/>
                </a:solidFill>
                <a:latin typeface="+mn-lt"/>
                <a:ea typeface="+mn-ea"/>
                <a:cs typeface="+mn-cs"/>
              </a:defRPr>
            </a:lvl1pPr>
            <a:lvl2pPr marL="376238" indent="-166688" algn="l" defTabSz="914400" rtl="0" eaLnBrk="1" latinLnBrk="0" hangingPunct="1">
              <a:lnSpc>
                <a:spcPct val="90000"/>
              </a:lnSpc>
              <a:spcBef>
                <a:spcPts val="0"/>
              </a:spcBef>
              <a:buFont typeface="Arial" pitchFamily="34" charset="0"/>
              <a:defRPr lang="en-US" sz="1000" kern="1200" dirty="0" smtClean="0">
                <a:solidFill>
                  <a:srgbClr val="58595B"/>
                </a:solidFill>
                <a:latin typeface="+mn-lt"/>
                <a:ea typeface="+mn-ea"/>
                <a:cs typeface="+mn-cs"/>
              </a:defRPr>
            </a:lvl2pPr>
            <a:lvl3pPr marL="573088" indent="-187325" algn="l" defTabSz="914400" rtl="0" eaLnBrk="1" latinLnBrk="0" hangingPunct="1">
              <a:lnSpc>
                <a:spcPct val="90000"/>
              </a:lnSpc>
              <a:spcBef>
                <a:spcPts val="0"/>
              </a:spcBef>
              <a:buFont typeface="Arial" pitchFamily="34" charset="0"/>
              <a:defRPr lang="en-US" sz="1000" kern="1200" dirty="0" smtClean="0">
                <a:solidFill>
                  <a:srgbClr val="58595B"/>
                </a:solidFill>
                <a:latin typeface="+mn-lt"/>
                <a:ea typeface="+mn-ea"/>
                <a:cs typeface="+mn-cs"/>
              </a:defRPr>
            </a:lvl3pPr>
            <a:lvl4pPr marL="717550" indent="-131763" algn="l" defTabSz="914400" rtl="0" eaLnBrk="1" latinLnBrk="0" hangingPunct="1">
              <a:lnSpc>
                <a:spcPct val="90000"/>
              </a:lnSpc>
              <a:spcBef>
                <a:spcPts val="0"/>
              </a:spcBef>
              <a:buFont typeface="Arial" pitchFamily="34" charset="0"/>
              <a:defRPr lang="en-US" sz="1000" kern="1200" dirty="0" smtClean="0">
                <a:solidFill>
                  <a:srgbClr val="58595B"/>
                </a:solidFill>
                <a:latin typeface="+mn-lt"/>
                <a:ea typeface="+mn-ea"/>
                <a:cs typeface="+mn-cs"/>
              </a:defRPr>
            </a:lvl4pPr>
            <a:lvl5pPr marL="879475" indent="-171450" algn="l" defTabSz="914400" rtl="0" eaLnBrk="1" latinLnBrk="0" hangingPunct="1">
              <a:lnSpc>
                <a:spcPct val="90000"/>
              </a:lnSpc>
              <a:spcBef>
                <a:spcPts val="0"/>
              </a:spcBef>
              <a:buFont typeface="Arial" pitchFamily="34" charset="0"/>
              <a:defRPr lang="en-GB" sz="1000" kern="1200" dirty="0">
                <a:solidFill>
                  <a:srgbClr val="58595B"/>
                </a:solidFill>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p:cNvSpPr>
            <a:spLocks noGrp="1"/>
          </p:cNvSpPr>
          <p:nvPr>
            <p:ph type="body" sz="quarter" idx="21" hasCustomPrompt="1"/>
          </p:nvPr>
        </p:nvSpPr>
        <p:spPr>
          <a:xfrm>
            <a:off x="576000" y="2483273"/>
            <a:ext cx="1908000" cy="180000"/>
          </a:xfrm>
        </p:spPr>
        <p:txBody>
          <a:bodyPr>
            <a:noAutofit/>
          </a:bodyPr>
          <a:lstStyle>
            <a:lvl1pPr marL="0" indent="0">
              <a:buNone/>
              <a:defRPr sz="1200" b="1">
                <a:solidFill>
                  <a:srgbClr val="B5B900"/>
                </a:solidFill>
              </a:defRPr>
            </a:lvl1pPr>
          </a:lstStyle>
          <a:p>
            <a:pPr lvl="0"/>
            <a:r>
              <a:rPr lang="en-US" dirty="0"/>
              <a:t>Click to edit text</a:t>
            </a:r>
            <a:endParaRPr lang="en-GB" dirty="0"/>
          </a:p>
        </p:txBody>
      </p:sp>
      <p:sp>
        <p:nvSpPr>
          <p:cNvPr id="25" name="Text Placeholder 8"/>
          <p:cNvSpPr>
            <a:spLocks noGrp="1"/>
          </p:cNvSpPr>
          <p:nvPr>
            <p:ph type="body" sz="quarter" idx="23" hasCustomPrompt="1"/>
          </p:nvPr>
        </p:nvSpPr>
        <p:spPr>
          <a:xfrm>
            <a:off x="6732000" y="2483273"/>
            <a:ext cx="1908000" cy="180000"/>
          </a:xfrm>
        </p:spPr>
        <p:txBody>
          <a:bodyPr>
            <a:noAutofit/>
          </a:bodyPr>
          <a:lstStyle>
            <a:lvl1pPr marL="0" indent="0">
              <a:buNone/>
              <a:defRPr sz="1200" b="1">
                <a:solidFill>
                  <a:srgbClr val="B5B900"/>
                </a:solidFill>
              </a:defRPr>
            </a:lvl1pPr>
          </a:lstStyle>
          <a:p>
            <a:pPr lvl="0"/>
            <a:r>
              <a:rPr lang="en-US" dirty="0"/>
              <a:t>Click to edit text</a:t>
            </a:r>
            <a:endParaRPr lang="en-GB" dirty="0"/>
          </a:p>
        </p:txBody>
      </p:sp>
      <p:sp>
        <p:nvSpPr>
          <p:cNvPr id="27" name="Text Placeholder 8"/>
          <p:cNvSpPr>
            <a:spLocks noGrp="1"/>
          </p:cNvSpPr>
          <p:nvPr>
            <p:ph type="body" sz="quarter" idx="25" hasCustomPrompt="1"/>
          </p:nvPr>
        </p:nvSpPr>
        <p:spPr>
          <a:xfrm>
            <a:off x="4680000" y="2483273"/>
            <a:ext cx="1908000" cy="180000"/>
          </a:xfrm>
        </p:spPr>
        <p:txBody>
          <a:bodyPr>
            <a:noAutofit/>
          </a:bodyPr>
          <a:lstStyle>
            <a:lvl1pPr marL="0" indent="0">
              <a:buNone/>
              <a:defRPr sz="1200" b="1">
                <a:solidFill>
                  <a:srgbClr val="B5B900"/>
                </a:solidFill>
              </a:defRPr>
            </a:lvl1pPr>
          </a:lstStyle>
          <a:p>
            <a:pPr lvl="0"/>
            <a:r>
              <a:rPr lang="en-US" dirty="0"/>
              <a:t>Click to edit text</a:t>
            </a:r>
            <a:endParaRPr lang="en-GB" dirty="0"/>
          </a:p>
        </p:txBody>
      </p:sp>
      <p:sp>
        <p:nvSpPr>
          <p:cNvPr id="29" name="Text Placeholder 8"/>
          <p:cNvSpPr>
            <a:spLocks noGrp="1"/>
          </p:cNvSpPr>
          <p:nvPr>
            <p:ph type="body" sz="quarter" idx="27" hasCustomPrompt="1"/>
          </p:nvPr>
        </p:nvSpPr>
        <p:spPr>
          <a:xfrm>
            <a:off x="2628000" y="2483273"/>
            <a:ext cx="1908000" cy="180000"/>
          </a:xfrm>
        </p:spPr>
        <p:txBody>
          <a:bodyPr>
            <a:noAutofit/>
          </a:bodyPr>
          <a:lstStyle>
            <a:lvl1pPr marL="0" indent="0">
              <a:buNone/>
              <a:defRPr sz="1200" b="1">
                <a:solidFill>
                  <a:srgbClr val="B5B900"/>
                </a:solidFill>
              </a:defRPr>
            </a:lvl1pPr>
          </a:lstStyle>
          <a:p>
            <a:pPr lvl="0"/>
            <a:r>
              <a:rPr lang="en-US" dirty="0"/>
              <a:t>Click to edit text</a:t>
            </a:r>
            <a:endParaRPr lang="en-GB" dirty="0"/>
          </a:p>
        </p:txBody>
      </p:sp>
      <p:sp>
        <p:nvSpPr>
          <p:cNvPr id="31" name="Text Placeholder 8"/>
          <p:cNvSpPr>
            <a:spLocks noGrp="1"/>
          </p:cNvSpPr>
          <p:nvPr>
            <p:ph type="body" sz="quarter" idx="29" hasCustomPrompt="1"/>
          </p:nvPr>
        </p:nvSpPr>
        <p:spPr>
          <a:xfrm>
            <a:off x="576000" y="4958062"/>
            <a:ext cx="1908000" cy="180000"/>
          </a:xfrm>
        </p:spPr>
        <p:txBody>
          <a:bodyPr>
            <a:noAutofit/>
          </a:bodyPr>
          <a:lstStyle>
            <a:lvl1pPr marL="0" indent="0">
              <a:buNone/>
              <a:defRPr sz="1200" b="1">
                <a:solidFill>
                  <a:srgbClr val="B5B900"/>
                </a:solidFill>
              </a:defRPr>
            </a:lvl1pPr>
          </a:lstStyle>
          <a:p>
            <a:pPr lvl="0"/>
            <a:r>
              <a:rPr lang="en-US" dirty="0"/>
              <a:t>Click to edit text</a:t>
            </a:r>
            <a:endParaRPr lang="en-GB" dirty="0"/>
          </a:p>
        </p:txBody>
      </p:sp>
      <p:sp>
        <p:nvSpPr>
          <p:cNvPr id="33" name="Text Placeholder 8"/>
          <p:cNvSpPr>
            <a:spLocks noGrp="1"/>
          </p:cNvSpPr>
          <p:nvPr>
            <p:ph type="body" sz="quarter" idx="31" hasCustomPrompt="1"/>
          </p:nvPr>
        </p:nvSpPr>
        <p:spPr>
          <a:xfrm>
            <a:off x="2628000" y="4958062"/>
            <a:ext cx="1908000" cy="180000"/>
          </a:xfrm>
        </p:spPr>
        <p:txBody>
          <a:bodyPr>
            <a:noAutofit/>
          </a:bodyPr>
          <a:lstStyle>
            <a:lvl1pPr marL="0" indent="0">
              <a:buNone/>
              <a:defRPr sz="1200" b="1">
                <a:solidFill>
                  <a:srgbClr val="B5B900"/>
                </a:solidFill>
              </a:defRPr>
            </a:lvl1pPr>
          </a:lstStyle>
          <a:p>
            <a:pPr lvl="0"/>
            <a:r>
              <a:rPr lang="en-US" dirty="0"/>
              <a:t>Click to edit text</a:t>
            </a:r>
            <a:endParaRPr lang="en-GB" dirty="0"/>
          </a:p>
        </p:txBody>
      </p:sp>
      <p:sp>
        <p:nvSpPr>
          <p:cNvPr id="35" name="Text Placeholder 8"/>
          <p:cNvSpPr>
            <a:spLocks noGrp="1"/>
          </p:cNvSpPr>
          <p:nvPr>
            <p:ph type="body" sz="quarter" idx="33" hasCustomPrompt="1"/>
          </p:nvPr>
        </p:nvSpPr>
        <p:spPr>
          <a:xfrm>
            <a:off x="4672246" y="4958062"/>
            <a:ext cx="1908000" cy="180000"/>
          </a:xfrm>
        </p:spPr>
        <p:txBody>
          <a:bodyPr>
            <a:noAutofit/>
          </a:bodyPr>
          <a:lstStyle>
            <a:lvl1pPr marL="0" indent="0">
              <a:buNone/>
              <a:defRPr sz="1200" b="1">
                <a:solidFill>
                  <a:srgbClr val="B5B900"/>
                </a:solidFill>
              </a:defRPr>
            </a:lvl1pPr>
          </a:lstStyle>
          <a:p>
            <a:pPr lvl="0"/>
            <a:r>
              <a:rPr lang="en-US" dirty="0"/>
              <a:t>Click to edit text</a:t>
            </a:r>
            <a:endParaRPr lang="en-GB" dirty="0"/>
          </a:p>
        </p:txBody>
      </p:sp>
      <p:sp>
        <p:nvSpPr>
          <p:cNvPr id="37" name="Text Placeholder 8"/>
          <p:cNvSpPr>
            <a:spLocks noGrp="1"/>
          </p:cNvSpPr>
          <p:nvPr>
            <p:ph type="body" sz="quarter" idx="35" hasCustomPrompt="1"/>
          </p:nvPr>
        </p:nvSpPr>
        <p:spPr>
          <a:xfrm>
            <a:off x="6732000" y="4958062"/>
            <a:ext cx="1908000" cy="180000"/>
          </a:xfrm>
        </p:spPr>
        <p:txBody>
          <a:bodyPr>
            <a:noAutofit/>
          </a:bodyPr>
          <a:lstStyle>
            <a:lvl1pPr marL="0" indent="0">
              <a:buNone/>
              <a:defRPr sz="1200" b="1">
                <a:solidFill>
                  <a:srgbClr val="B5B900"/>
                </a:solidFill>
              </a:defRPr>
            </a:lvl1pPr>
          </a:lstStyle>
          <a:p>
            <a:pPr lvl="0"/>
            <a:r>
              <a:rPr lang="en-US" dirty="0"/>
              <a:t>Click to edit text</a:t>
            </a:r>
            <a:endParaRPr lang="en-GB" dirty="0"/>
          </a:p>
        </p:txBody>
      </p:sp>
      <p:grpSp>
        <p:nvGrpSpPr>
          <p:cNvPr id="3" name="Group 2"/>
          <p:cNvGrpSpPr/>
          <p:nvPr userDrawn="1"/>
        </p:nvGrpSpPr>
        <p:grpSpPr>
          <a:xfrm>
            <a:off x="576000" y="2448499"/>
            <a:ext cx="8064000" cy="0"/>
            <a:chOff x="576000" y="2448499"/>
            <a:chExt cx="8064000" cy="0"/>
          </a:xfrm>
        </p:grpSpPr>
        <p:cxnSp>
          <p:nvCxnSpPr>
            <p:cNvPr id="38" name="Straight Connector 37"/>
            <p:cNvCxnSpPr/>
            <p:nvPr userDrawn="1"/>
          </p:nvCxnSpPr>
          <p:spPr>
            <a:xfrm>
              <a:off x="576000" y="2448499"/>
              <a:ext cx="1908000"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0" name="Straight Connector 39"/>
            <p:cNvCxnSpPr/>
            <p:nvPr userDrawn="1"/>
          </p:nvCxnSpPr>
          <p:spPr>
            <a:xfrm>
              <a:off x="2628000" y="2448499"/>
              <a:ext cx="1908000"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1" name="Straight Connector 40"/>
            <p:cNvCxnSpPr/>
            <p:nvPr userDrawn="1"/>
          </p:nvCxnSpPr>
          <p:spPr>
            <a:xfrm>
              <a:off x="4680000" y="2448499"/>
              <a:ext cx="1908000"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2" name="Straight Connector 41"/>
            <p:cNvCxnSpPr/>
            <p:nvPr userDrawn="1"/>
          </p:nvCxnSpPr>
          <p:spPr>
            <a:xfrm>
              <a:off x="6732000" y="2448499"/>
              <a:ext cx="1908000" cy="0"/>
            </a:xfrm>
            <a:prstGeom prst="line">
              <a:avLst/>
            </a:prstGeom>
            <a:ln w="12700"/>
          </p:spPr>
          <p:style>
            <a:lnRef idx="1">
              <a:schemeClr val="accent2"/>
            </a:lnRef>
            <a:fillRef idx="0">
              <a:schemeClr val="accent2"/>
            </a:fillRef>
            <a:effectRef idx="0">
              <a:schemeClr val="accent2"/>
            </a:effectRef>
            <a:fontRef idx="minor">
              <a:schemeClr val="tx1"/>
            </a:fontRef>
          </p:style>
        </p:cxnSp>
      </p:grpSp>
      <p:grpSp>
        <p:nvGrpSpPr>
          <p:cNvPr id="43" name="Group 42"/>
          <p:cNvGrpSpPr/>
          <p:nvPr userDrawn="1"/>
        </p:nvGrpSpPr>
        <p:grpSpPr>
          <a:xfrm>
            <a:off x="583315" y="4924800"/>
            <a:ext cx="8064000" cy="0"/>
            <a:chOff x="576000" y="2448499"/>
            <a:chExt cx="8064000" cy="0"/>
          </a:xfrm>
        </p:grpSpPr>
        <p:cxnSp>
          <p:nvCxnSpPr>
            <p:cNvPr id="44" name="Straight Connector 43"/>
            <p:cNvCxnSpPr/>
            <p:nvPr userDrawn="1"/>
          </p:nvCxnSpPr>
          <p:spPr>
            <a:xfrm>
              <a:off x="576000" y="2448499"/>
              <a:ext cx="1908000"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5" name="Straight Connector 44"/>
            <p:cNvCxnSpPr/>
            <p:nvPr userDrawn="1"/>
          </p:nvCxnSpPr>
          <p:spPr>
            <a:xfrm>
              <a:off x="2628000" y="2448499"/>
              <a:ext cx="1908000"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6" name="Straight Connector 45"/>
            <p:cNvCxnSpPr/>
            <p:nvPr userDrawn="1"/>
          </p:nvCxnSpPr>
          <p:spPr>
            <a:xfrm>
              <a:off x="4680000" y="2448499"/>
              <a:ext cx="1908000"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7" name="Straight Connector 46"/>
            <p:cNvCxnSpPr/>
            <p:nvPr userDrawn="1"/>
          </p:nvCxnSpPr>
          <p:spPr>
            <a:xfrm>
              <a:off x="6732000" y="2448499"/>
              <a:ext cx="1908000" cy="0"/>
            </a:xfrm>
            <a:prstGeom prst="line">
              <a:avLst/>
            </a:prstGeom>
            <a:ln w="12700"/>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80424000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8C9B17FD-8DCD-4BF9-BD1D-1CCC0FAEB844}" type="datetime1">
              <a:rPr lang="en-GB" smtClean="0"/>
              <a:t>18/12/2023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6840000" y="6422942"/>
            <a:ext cx="1800000" cy="252000"/>
          </a:xfrm>
          <a:prstGeom prst="rect">
            <a:avLst/>
          </a:prstGeom>
        </p:spPr>
        <p:txBody>
          <a:bodyPr/>
          <a:lstStyle/>
          <a:p>
            <a:r>
              <a:rPr lang="en-GB" dirty="0"/>
              <a:t>Page </a:t>
            </a:r>
            <a:fld id="{C26A69B5-200B-4E8E-9012-4EBB91306B1A}" type="slidenum">
              <a:rPr lang="en-GB" smtClean="0"/>
              <a:pPr/>
              <a:t>‹#›</a:t>
            </a:fld>
            <a:endParaRPr lang="en-GB" dirty="0"/>
          </a:p>
        </p:txBody>
      </p:sp>
    </p:spTree>
    <p:extLst>
      <p:ext uri="{BB962C8B-B14F-4D97-AF65-F5344CB8AC3E}">
        <p14:creationId xmlns:p14="http://schemas.microsoft.com/office/powerpoint/2010/main" val="266288189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Contact Detail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userDrawn="1"/>
        </p:nvSpPr>
        <p:spPr>
          <a:xfrm>
            <a:off x="481192" y="0"/>
            <a:ext cx="4140000" cy="6309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576000" y="453600"/>
            <a:ext cx="3960000" cy="432000"/>
          </a:xfrm>
        </p:spPr>
        <p:txBody>
          <a:bodyPr/>
          <a:lstStyle/>
          <a:p>
            <a:r>
              <a:rPr lang="en-US" dirty="0"/>
              <a:t>Click to edit title style</a:t>
            </a:r>
            <a:endParaRPr lang="en-GB" dirty="0"/>
          </a:p>
        </p:txBody>
      </p:sp>
      <p:sp>
        <p:nvSpPr>
          <p:cNvPr id="3" name="Date Placeholder 2"/>
          <p:cNvSpPr>
            <a:spLocks noGrp="1"/>
          </p:cNvSpPr>
          <p:nvPr>
            <p:ph type="dt" sz="half" idx="10"/>
          </p:nvPr>
        </p:nvSpPr>
        <p:spPr/>
        <p:txBody>
          <a:bodyPr/>
          <a:lstStyle/>
          <a:p>
            <a:fld id="{3BB0093A-9C89-476B-BFE3-4DA0289DA97C}" type="datetime1">
              <a:rPr lang="en-GB" smtClean="0"/>
              <a:t>18/12/2023</a:t>
            </a:fld>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a:xfrm>
            <a:off x="6840000" y="6422942"/>
            <a:ext cx="1800000" cy="252000"/>
          </a:xfrm>
          <a:prstGeom prst="rect">
            <a:avLst/>
          </a:prstGeom>
        </p:spPr>
        <p:txBody>
          <a:bodyPr/>
          <a:lstStyle>
            <a:lvl1pPr>
              <a:defRPr>
                <a:solidFill>
                  <a:schemeClr val="bg1"/>
                </a:solidFill>
              </a:defRPr>
            </a:lvl1pPr>
          </a:lstStyle>
          <a:p>
            <a:r>
              <a:rPr lang="en-GB"/>
              <a:t>Page </a:t>
            </a:r>
            <a:fld id="{C26A69B5-200B-4E8E-9012-4EBB91306B1A}" type="slidenum">
              <a:rPr lang="en-GB" smtClean="0"/>
              <a:pPr/>
              <a:t>‹#›</a:t>
            </a:fld>
            <a:endParaRPr lang="en-GB" dirty="0"/>
          </a:p>
        </p:txBody>
      </p:sp>
      <p:sp>
        <p:nvSpPr>
          <p:cNvPr id="7" name="Text Placeholder 6"/>
          <p:cNvSpPr>
            <a:spLocks noGrp="1"/>
          </p:cNvSpPr>
          <p:nvPr>
            <p:ph type="body" sz="quarter" idx="13" hasCustomPrompt="1"/>
          </p:nvPr>
        </p:nvSpPr>
        <p:spPr>
          <a:xfrm>
            <a:off x="576000" y="2205038"/>
            <a:ext cx="3960000" cy="215850"/>
          </a:xfrm>
        </p:spPr>
        <p:txBody>
          <a:bodyPr>
            <a:normAutofit/>
          </a:bodyPr>
          <a:lstStyle>
            <a:lvl1pPr marL="0" indent="0">
              <a:buNone/>
              <a:defRPr sz="1600" b="1">
                <a:solidFill>
                  <a:schemeClr val="accent2"/>
                </a:solidFill>
              </a:defRPr>
            </a:lvl1pPr>
          </a:lstStyle>
          <a:p>
            <a:pPr lvl="0"/>
            <a:r>
              <a:rPr lang="en-US" dirty="0"/>
              <a:t>Click to edit Name</a:t>
            </a:r>
          </a:p>
        </p:txBody>
      </p:sp>
      <p:sp>
        <p:nvSpPr>
          <p:cNvPr id="8" name="Text Placeholder 6"/>
          <p:cNvSpPr>
            <a:spLocks noGrp="1"/>
          </p:cNvSpPr>
          <p:nvPr>
            <p:ph type="body" sz="quarter" idx="14" hasCustomPrompt="1"/>
          </p:nvPr>
        </p:nvSpPr>
        <p:spPr>
          <a:xfrm>
            <a:off x="576000" y="2492896"/>
            <a:ext cx="3960000" cy="215850"/>
          </a:xfrm>
        </p:spPr>
        <p:txBody>
          <a:bodyPr>
            <a:normAutofit/>
          </a:bodyPr>
          <a:lstStyle>
            <a:lvl1pPr marL="0" indent="0">
              <a:buNone/>
              <a:defRPr sz="1600" b="1">
                <a:solidFill>
                  <a:schemeClr val="accent2"/>
                </a:solidFill>
              </a:defRPr>
            </a:lvl1pPr>
          </a:lstStyle>
          <a:p>
            <a:pPr lvl="0"/>
            <a:r>
              <a:rPr lang="en-US" dirty="0"/>
              <a:t>Click to edit Job</a:t>
            </a:r>
          </a:p>
        </p:txBody>
      </p:sp>
      <p:sp>
        <p:nvSpPr>
          <p:cNvPr id="9" name="Text Placeholder 6"/>
          <p:cNvSpPr>
            <a:spLocks noGrp="1"/>
          </p:cNvSpPr>
          <p:nvPr>
            <p:ph type="body" sz="quarter" idx="15" hasCustomPrompt="1"/>
          </p:nvPr>
        </p:nvSpPr>
        <p:spPr>
          <a:xfrm>
            <a:off x="576000" y="2852936"/>
            <a:ext cx="3960000" cy="215850"/>
          </a:xfrm>
        </p:spPr>
        <p:txBody>
          <a:bodyPr>
            <a:normAutofit/>
          </a:bodyPr>
          <a:lstStyle>
            <a:lvl1pPr marL="0" indent="0">
              <a:buNone/>
              <a:defRPr sz="1600" baseline="0"/>
            </a:lvl1pPr>
          </a:lstStyle>
          <a:p>
            <a:pPr lvl="0"/>
            <a:r>
              <a:rPr lang="en-US" dirty="0"/>
              <a:t>Click to edit Tel Number</a:t>
            </a:r>
          </a:p>
        </p:txBody>
      </p:sp>
      <p:sp>
        <p:nvSpPr>
          <p:cNvPr id="10" name="Text Placeholder 6"/>
          <p:cNvSpPr>
            <a:spLocks noGrp="1"/>
          </p:cNvSpPr>
          <p:nvPr>
            <p:ph type="body" sz="quarter" idx="16" hasCustomPrompt="1"/>
          </p:nvPr>
        </p:nvSpPr>
        <p:spPr>
          <a:xfrm>
            <a:off x="576000" y="3124050"/>
            <a:ext cx="3960000" cy="215850"/>
          </a:xfrm>
        </p:spPr>
        <p:txBody>
          <a:bodyPr>
            <a:normAutofit/>
          </a:bodyPr>
          <a:lstStyle>
            <a:lvl1pPr marL="0" indent="0">
              <a:buNone/>
              <a:defRPr sz="1600" baseline="0"/>
            </a:lvl1pPr>
          </a:lstStyle>
          <a:p>
            <a:pPr lvl="0"/>
            <a:r>
              <a:rPr lang="en-US" dirty="0"/>
              <a:t>Click to edit email address</a:t>
            </a:r>
          </a:p>
        </p:txBody>
      </p:sp>
      <p:sp>
        <p:nvSpPr>
          <p:cNvPr id="11" name="Text Placeholder 6"/>
          <p:cNvSpPr>
            <a:spLocks noGrp="1"/>
          </p:cNvSpPr>
          <p:nvPr>
            <p:ph type="body" sz="quarter" idx="17" hasCustomPrompt="1"/>
          </p:nvPr>
        </p:nvSpPr>
        <p:spPr>
          <a:xfrm>
            <a:off x="576000" y="3514774"/>
            <a:ext cx="3960000" cy="1800000"/>
          </a:xfrm>
        </p:spPr>
        <p:txBody>
          <a:bodyPr>
            <a:normAutofit/>
          </a:bodyPr>
          <a:lstStyle>
            <a:lvl1pPr marL="0" indent="0">
              <a:lnSpc>
                <a:spcPct val="100000"/>
              </a:lnSpc>
              <a:spcBef>
                <a:spcPts val="0"/>
              </a:spcBef>
              <a:buNone/>
              <a:defRPr sz="1600" baseline="0"/>
            </a:lvl1pPr>
          </a:lstStyle>
          <a:p>
            <a:pPr lvl="0"/>
            <a:r>
              <a:rPr lang="en-US" dirty="0"/>
              <a:t>Click to edit Address</a:t>
            </a:r>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000" y="5515675"/>
            <a:ext cx="648072" cy="735099"/>
          </a:xfrm>
          <a:prstGeom prst="rect">
            <a:avLst/>
          </a:prstGeom>
        </p:spPr>
      </p:pic>
    </p:spTree>
    <p:extLst>
      <p:ext uri="{BB962C8B-B14F-4D97-AF65-F5344CB8AC3E}">
        <p14:creationId xmlns:p14="http://schemas.microsoft.com/office/powerpoint/2010/main" val="25262841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act Details - Blank">
    <p:spTree>
      <p:nvGrpSpPr>
        <p:cNvPr id="1" name=""/>
        <p:cNvGrpSpPr/>
        <p:nvPr/>
      </p:nvGrpSpPr>
      <p:grpSpPr>
        <a:xfrm>
          <a:off x="0" y="0"/>
          <a:ext cx="0" cy="0"/>
          <a:chOff x="0" y="0"/>
          <a:chExt cx="0" cy="0"/>
        </a:xfrm>
      </p:grpSpPr>
      <p:sp>
        <p:nvSpPr>
          <p:cNvPr id="2" name="Title 1"/>
          <p:cNvSpPr>
            <a:spLocks noGrp="1"/>
          </p:cNvSpPr>
          <p:nvPr>
            <p:ph type="title"/>
          </p:nvPr>
        </p:nvSpPr>
        <p:spPr>
          <a:xfrm>
            <a:off x="576000" y="453600"/>
            <a:ext cx="8064000" cy="432000"/>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3BB0093A-9C89-476B-BFE3-4DA0289DA97C}" type="datetime1">
              <a:rPr lang="en-GB" smtClean="0"/>
              <a:t>18/12/2023</a:t>
            </a:fld>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a:xfrm>
            <a:off x="6840000" y="6422942"/>
            <a:ext cx="1800000" cy="252000"/>
          </a:xfrm>
          <a:prstGeom prst="rect">
            <a:avLst/>
          </a:prstGeom>
        </p:spPr>
        <p:txBody>
          <a:bodyPr/>
          <a:lstStyle/>
          <a:p>
            <a:r>
              <a:rPr lang="en-GB" dirty="0"/>
              <a:t>Page </a:t>
            </a:r>
            <a:fld id="{C26A69B5-200B-4E8E-9012-4EBB91306B1A}" type="slidenum">
              <a:rPr lang="en-GB" smtClean="0"/>
              <a:pPr/>
              <a:t>‹#›</a:t>
            </a:fld>
            <a:endParaRPr lang="en-GB" dirty="0"/>
          </a:p>
        </p:txBody>
      </p:sp>
      <p:sp>
        <p:nvSpPr>
          <p:cNvPr id="7" name="Text Placeholder 6"/>
          <p:cNvSpPr>
            <a:spLocks noGrp="1"/>
          </p:cNvSpPr>
          <p:nvPr>
            <p:ph type="body" sz="quarter" idx="13" hasCustomPrompt="1"/>
          </p:nvPr>
        </p:nvSpPr>
        <p:spPr>
          <a:xfrm>
            <a:off x="576000" y="2205038"/>
            <a:ext cx="4043363" cy="215850"/>
          </a:xfrm>
        </p:spPr>
        <p:txBody>
          <a:bodyPr>
            <a:normAutofit/>
          </a:bodyPr>
          <a:lstStyle>
            <a:lvl1pPr marL="0" indent="0">
              <a:buNone/>
              <a:defRPr sz="1600"/>
            </a:lvl1pPr>
          </a:lstStyle>
          <a:p>
            <a:pPr lvl="0"/>
            <a:r>
              <a:rPr lang="en-US" dirty="0"/>
              <a:t>Click to edit Name</a:t>
            </a:r>
          </a:p>
        </p:txBody>
      </p:sp>
      <p:sp>
        <p:nvSpPr>
          <p:cNvPr id="8" name="Text Placeholder 6"/>
          <p:cNvSpPr>
            <a:spLocks noGrp="1"/>
          </p:cNvSpPr>
          <p:nvPr>
            <p:ph type="body" sz="quarter" idx="14" hasCustomPrompt="1"/>
          </p:nvPr>
        </p:nvSpPr>
        <p:spPr>
          <a:xfrm>
            <a:off x="576000" y="2492896"/>
            <a:ext cx="4043363" cy="215850"/>
          </a:xfrm>
        </p:spPr>
        <p:txBody>
          <a:bodyPr>
            <a:normAutofit/>
          </a:bodyPr>
          <a:lstStyle>
            <a:lvl1pPr marL="0" indent="0">
              <a:buNone/>
              <a:defRPr sz="1600"/>
            </a:lvl1pPr>
          </a:lstStyle>
          <a:p>
            <a:pPr lvl="0"/>
            <a:r>
              <a:rPr lang="en-US" dirty="0"/>
              <a:t>Click to edit Job</a:t>
            </a:r>
          </a:p>
        </p:txBody>
      </p:sp>
      <p:sp>
        <p:nvSpPr>
          <p:cNvPr id="9" name="Text Placeholder 6"/>
          <p:cNvSpPr>
            <a:spLocks noGrp="1"/>
          </p:cNvSpPr>
          <p:nvPr>
            <p:ph type="body" sz="quarter" idx="15" hasCustomPrompt="1"/>
          </p:nvPr>
        </p:nvSpPr>
        <p:spPr>
          <a:xfrm>
            <a:off x="576000" y="2852936"/>
            <a:ext cx="4043363" cy="215850"/>
          </a:xfrm>
        </p:spPr>
        <p:txBody>
          <a:bodyPr>
            <a:normAutofit/>
          </a:bodyPr>
          <a:lstStyle>
            <a:lvl1pPr marL="0" indent="0">
              <a:buNone/>
              <a:defRPr sz="1600" baseline="0"/>
            </a:lvl1pPr>
          </a:lstStyle>
          <a:p>
            <a:pPr lvl="0"/>
            <a:r>
              <a:rPr lang="en-US" dirty="0"/>
              <a:t>Click to edit Tel Number</a:t>
            </a:r>
          </a:p>
        </p:txBody>
      </p:sp>
      <p:sp>
        <p:nvSpPr>
          <p:cNvPr id="10" name="Text Placeholder 6"/>
          <p:cNvSpPr>
            <a:spLocks noGrp="1"/>
          </p:cNvSpPr>
          <p:nvPr>
            <p:ph type="body" sz="quarter" idx="16" hasCustomPrompt="1"/>
          </p:nvPr>
        </p:nvSpPr>
        <p:spPr>
          <a:xfrm>
            <a:off x="576000" y="3124050"/>
            <a:ext cx="4043363" cy="215850"/>
          </a:xfrm>
        </p:spPr>
        <p:txBody>
          <a:bodyPr>
            <a:normAutofit/>
          </a:bodyPr>
          <a:lstStyle>
            <a:lvl1pPr marL="0" indent="0">
              <a:buNone/>
              <a:defRPr sz="1600" baseline="0"/>
            </a:lvl1pPr>
          </a:lstStyle>
          <a:p>
            <a:pPr lvl="0"/>
            <a:r>
              <a:rPr lang="en-US" dirty="0"/>
              <a:t>Click to edit email address</a:t>
            </a:r>
          </a:p>
        </p:txBody>
      </p:sp>
      <p:sp>
        <p:nvSpPr>
          <p:cNvPr id="11" name="Text Placeholder 6"/>
          <p:cNvSpPr>
            <a:spLocks noGrp="1"/>
          </p:cNvSpPr>
          <p:nvPr>
            <p:ph type="body" sz="quarter" idx="17" hasCustomPrompt="1"/>
          </p:nvPr>
        </p:nvSpPr>
        <p:spPr>
          <a:xfrm>
            <a:off x="576000" y="3514774"/>
            <a:ext cx="4043363" cy="2736000"/>
          </a:xfrm>
        </p:spPr>
        <p:txBody>
          <a:bodyPr>
            <a:normAutofit/>
          </a:bodyPr>
          <a:lstStyle>
            <a:lvl1pPr marL="0" indent="0">
              <a:lnSpc>
                <a:spcPct val="100000"/>
              </a:lnSpc>
              <a:spcBef>
                <a:spcPts val="0"/>
              </a:spcBef>
              <a:buNone/>
              <a:defRPr sz="1600" baseline="0"/>
            </a:lvl1pPr>
          </a:lstStyle>
          <a:p>
            <a:pPr lvl="0"/>
            <a:r>
              <a:rPr lang="en-US" dirty="0"/>
              <a:t>Click to edit Address</a:t>
            </a:r>
          </a:p>
        </p:txBody>
      </p:sp>
    </p:spTree>
    <p:extLst>
      <p:ext uri="{BB962C8B-B14F-4D97-AF65-F5344CB8AC3E}">
        <p14:creationId xmlns:p14="http://schemas.microsoft.com/office/powerpoint/2010/main" val="8933884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40BEA-DFB8-47FF-AFAB-580D5FC0E9C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t-EE"/>
          </a:p>
        </p:txBody>
      </p:sp>
      <p:sp>
        <p:nvSpPr>
          <p:cNvPr id="3" name="Subtitle 2">
            <a:extLst>
              <a:ext uri="{FF2B5EF4-FFF2-40B4-BE49-F238E27FC236}">
                <a16:creationId xmlns:a16="http://schemas.microsoft.com/office/drawing/2014/main" id="{AEDF1304-7589-4BE6-BD6D-07F1360A899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t-EE"/>
          </a:p>
        </p:txBody>
      </p:sp>
      <p:sp>
        <p:nvSpPr>
          <p:cNvPr id="4" name="Date Placeholder 3">
            <a:extLst>
              <a:ext uri="{FF2B5EF4-FFF2-40B4-BE49-F238E27FC236}">
                <a16:creationId xmlns:a16="http://schemas.microsoft.com/office/drawing/2014/main" id="{74B13598-B301-4B8E-9CFA-0E62396FC6C9}"/>
              </a:ext>
            </a:extLst>
          </p:cNvPr>
          <p:cNvSpPr>
            <a:spLocks noGrp="1"/>
          </p:cNvSpPr>
          <p:nvPr>
            <p:ph type="dt" sz="half" idx="10"/>
          </p:nvPr>
        </p:nvSpPr>
        <p:spPr/>
        <p:txBody>
          <a:bodyPr/>
          <a:lstStyle/>
          <a:p>
            <a:fld id="{859F7C67-60BA-4D8E-BFF9-58385B6FC1BB}" type="datetimeFigureOut">
              <a:rPr lang="et-EE" smtClean="0"/>
              <a:t>18.12.2023</a:t>
            </a:fld>
            <a:endParaRPr lang="et-EE"/>
          </a:p>
        </p:txBody>
      </p:sp>
      <p:sp>
        <p:nvSpPr>
          <p:cNvPr id="5" name="Footer Placeholder 4">
            <a:extLst>
              <a:ext uri="{FF2B5EF4-FFF2-40B4-BE49-F238E27FC236}">
                <a16:creationId xmlns:a16="http://schemas.microsoft.com/office/drawing/2014/main" id="{B5C67397-0AEE-444A-8F4D-B4380590594C}"/>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6F215961-4033-49B7-BA1D-E7EF68B3BEFE}"/>
              </a:ext>
            </a:extLst>
          </p:cNvPr>
          <p:cNvSpPr>
            <a:spLocks noGrp="1"/>
          </p:cNvSpPr>
          <p:nvPr>
            <p:ph type="sldNum" sz="quarter" idx="12"/>
          </p:nvPr>
        </p:nvSpPr>
        <p:spPr/>
        <p:txBody>
          <a:bodyPr/>
          <a:lstStyle/>
          <a:p>
            <a:fld id="{2EBDC364-8781-44F1-B95D-1200D036F569}" type="slidenum">
              <a:rPr lang="et-EE" smtClean="0"/>
              <a:t>‹#›</a:t>
            </a:fld>
            <a:endParaRPr lang="et-EE"/>
          </a:p>
        </p:txBody>
      </p:sp>
    </p:spTree>
    <p:extLst>
      <p:ext uri="{BB962C8B-B14F-4D97-AF65-F5344CB8AC3E}">
        <p14:creationId xmlns:p14="http://schemas.microsoft.com/office/powerpoint/2010/main" val="15673510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1C0EB-7A91-4466-8F37-721D61C3EC67}"/>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a16="http://schemas.microsoft.com/office/drawing/2014/main" id="{DA77A202-5A3B-4DDE-8447-5EA7E03D529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AAC27FB0-DDDE-42A5-AB24-88B95196DDCE}"/>
              </a:ext>
            </a:extLst>
          </p:cNvPr>
          <p:cNvSpPr>
            <a:spLocks noGrp="1"/>
          </p:cNvSpPr>
          <p:nvPr>
            <p:ph type="dt" sz="half" idx="10"/>
          </p:nvPr>
        </p:nvSpPr>
        <p:spPr/>
        <p:txBody>
          <a:bodyPr/>
          <a:lstStyle/>
          <a:p>
            <a:fld id="{859F7C67-60BA-4D8E-BFF9-58385B6FC1BB}" type="datetimeFigureOut">
              <a:rPr lang="et-EE" smtClean="0"/>
              <a:t>18.12.2023</a:t>
            </a:fld>
            <a:endParaRPr lang="et-EE"/>
          </a:p>
        </p:txBody>
      </p:sp>
      <p:sp>
        <p:nvSpPr>
          <p:cNvPr id="5" name="Footer Placeholder 4">
            <a:extLst>
              <a:ext uri="{FF2B5EF4-FFF2-40B4-BE49-F238E27FC236}">
                <a16:creationId xmlns:a16="http://schemas.microsoft.com/office/drawing/2014/main" id="{0813E08D-9674-4E49-A344-3185054A6105}"/>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17B117C5-6065-45C0-9935-026FCEE58394}"/>
              </a:ext>
            </a:extLst>
          </p:cNvPr>
          <p:cNvSpPr>
            <a:spLocks noGrp="1"/>
          </p:cNvSpPr>
          <p:nvPr>
            <p:ph type="sldNum" sz="quarter" idx="12"/>
          </p:nvPr>
        </p:nvSpPr>
        <p:spPr/>
        <p:txBody>
          <a:bodyPr/>
          <a:lstStyle/>
          <a:p>
            <a:fld id="{2EBDC364-8781-44F1-B95D-1200D036F569}" type="slidenum">
              <a:rPr lang="et-EE" smtClean="0"/>
              <a:t>‹#›</a:t>
            </a:fld>
            <a:endParaRPr lang="et-EE"/>
          </a:p>
        </p:txBody>
      </p:sp>
    </p:spTree>
    <p:extLst>
      <p:ext uri="{BB962C8B-B14F-4D97-AF65-F5344CB8AC3E}">
        <p14:creationId xmlns:p14="http://schemas.microsoft.com/office/powerpoint/2010/main" val="33507805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B1EE5-9CED-495E-A77A-9D52006E3E4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t-EE"/>
          </a:p>
        </p:txBody>
      </p:sp>
      <p:sp>
        <p:nvSpPr>
          <p:cNvPr id="3" name="Text Placeholder 2">
            <a:extLst>
              <a:ext uri="{FF2B5EF4-FFF2-40B4-BE49-F238E27FC236}">
                <a16:creationId xmlns:a16="http://schemas.microsoft.com/office/drawing/2014/main" id="{F665AB17-70FB-499C-A719-0551F25D578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B9258BA-FF74-4F0D-8632-FB1A2C3BA7B0}"/>
              </a:ext>
            </a:extLst>
          </p:cNvPr>
          <p:cNvSpPr>
            <a:spLocks noGrp="1"/>
          </p:cNvSpPr>
          <p:nvPr>
            <p:ph type="dt" sz="half" idx="10"/>
          </p:nvPr>
        </p:nvSpPr>
        <p:spPr/>
        <p:txBody>
          <a:bodyPr/>
          <a:lstStyle/>
          <a:p>
            <a:fld id="{859F7C67-60BA-4D8E-BFF9-58385B6FC1BB}" type="datetimeFigureOut">
              <a:rPr lang="et-EE" smtClean="0"/>
              <a:t>18.12.2023</a:t>
            </a:fld>
            <a:endParaRPr lang="et-EE"/>
          </a:p>
        </p:txBody>
      </p:sp>
      <p:sp>
        <p:nvSpPr>
          <p:cNvPr id="5" name="Footer Placeholder 4">
            <a:extLst>
              <a:ext uri="{FF2B5EF4-FFF2-40B4-BE49-F238E27FC236}">
                <a16:creationId xmlns:a16="http://schemas.microsoft.com/office/drawing/2014/main" id="{9CF8D6A1-3401-43B1-97B5-4AD38D30E0BC}"/>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2BD7CC51-6E6E-4878-92A7-51C886AA8A27}"/>
              </a:ext>
            </a:extLst>
          </p:cNvPr>
          <p:cNvSpPr>
            <a:spLocks noGrp="1"/>
          </p:cNvSpPr>
          <p:nvPr>
            <p:ph type="sldNum" sz="quarter" idx="12"/>
          </p:nvPr>
        </p:nvSpPr>
        <p:spPr/>
        <p:txBody>
          <a:bodyPr/>
          <a:lstStyle/>
          <a:p>
            <a:fld id="{2EBDC364-8781-44F1-B95D-1200D036F569}" type="slidenum">
              <a:rPr lang="et-EE" smtClean="0"/>
              <a:t>‹#›</a:t>
            </a:fld>
            <a:endParaRPr lang="et-EE"/>
          </a:p>
        </p:txBody>
      </p:sp>
    </p:spTree>
    <p:extLst>
      <p:ext uri="{BB962C8B-B14F-4D97-AF65-F5344CB8AC3E}">
        <p14:creationId xmlns:p14="http://schemas.microsoft.com/office/powerpoint/2010/main" val="19932301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D4B9F-4ACD-487E-A579-71B77C90C6CF}"/>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a16="http://schemas.microsoft.com/office/drawing/2014/main" id="{81B47E8C-1588-4AE0-A396-C96414091E1D}"/>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a:extLst>
              <a:ext uri="{FF2B5EF4-FFF2-40B4-BE49-F238E27FC236}">
                <a16:creationId xmlns:a16="http://schemas.microsoft.com/office/drawing/2014/main" id="{62DFA5F7-B912-47F3-AD48-411F7F618C5C}"/>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4">
            <a:extLst>
              <a:ext uri="{FF2B5EF4-FFF2-40B4-BE49-F238E27FC236}">
                <a16:creationId xmlns:a16="http://schemas.microsoft.com/office/drawing/2014/main" id="{1CDCB695-BC11-40E5-B802-AF253772146C}"/>
              </a:ext>
            </a:extLst>
          </p:cNvPr>
          <p:cNvSpPr>
            <a:spLocks noGrp="1"/>
          </p:cNvSpPr>
          <p:nvPr>
            <p:ph type="dt" sz="half" idx="10"/>
          </p:nvPr>
        </p:nvSpPr>
        <p:spPr/>
        <p:txBody>
          <a:bodyPr/>
          <a:lstStyle/>
          <a:p>
            <a:fld id="{859F7C67-60BA-4D8E-BFF9-58385B6FC1BB}" type="datetimeFigureOut">
              <a:rPr lang="et-EE" smtClean="0"/>
              <a:t>18.12.2023</a:t>
            </a:fld>
            <a:endParaRPr lang="et-EE"/>
          </a:p>
        </p:txBody>
      </p:sp>
      <p:sp>
        <p:nvSpPr>
          <p:cNvPr id="6" name="Footer Placeholder 5">
            <a:extLst>
              <a:ext uri="{FF2B5EF4-FFF2-40B4-BE49-F238E27FC236}">
                <a16:creationId xmlns:a16="http://schemas.microsoft.com/office/drawing/2014/main" id="{C30C8893-792E-416E-BE55-668CF0F9B9AA}"/>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B57B8BFE-AFD9-48A8-8E04-84FAB6A953C5}"/>
              </a:ext>
            </a:extLst>
          </p:cNvPr>
          <p:cNvSpPr>
            <a:spLocks noGrp="1"/>
          </p:cNvSpPr>
          <p:nvPr>
            <p:ph type="sldNum" sz="quarter" idx="12"/>
          </p:nvPr>
        </p:nvSpPr>
        <p:spPr/>
        <p:txBody>
          <a:bodyPr/>
          <a:lstStyle/>
          <a:p>
            <a:fld id="{2EBDC364-8781-44F1-B95D-1200D036F569}" type="slidenum">
              <a:rPr lang="et-EE" smtClean="0"/>
              <a:t>‹#›</a:t>
            </a:fld>
            <a:endParaRPr lang="et-EE"/>
          </a:p>
        </p:txBody>
      </p:sp>
    </p:spTree>
    <p:extLst>
      <p:ext uri="{BB962C8B-B14F-4D97-AF65-F5344CB8AC3E}">
        <p14:creationId xmlns:p14="http://schemas.microsoft.com/office/powerpoint/2010/main" val="15544380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53E98-6D0D-4904-8C06-372E1E8A456B}"/>
              </a:ext>
            </a:extLst>
          </p:cNvPr>
          <p:cNvSpPr>
            <a:spLocks noGrp="1"/>
          </p:cNvSpPr>
          <p:nvPr>
            <p:ph type="title"/>
          </p:nvPr>
        </p:nvSpPr>
        <p:spPr>
          <a:xfrm>
            <a:off x="629841" y="365126"/>
            <a:ext cx="7886700" cy="1325563"/>
          </a:xfrm>
        </p:spPr>
        <p:txBody>
          <a:bodyPr/>
          <a:lstStyle/>
          <a:p>
            <a:r>
              <a:rPr lang="en-US"/>
              <a:t>Click to edit Master title style</a:t>
            </a:r>
            <a:endParaRPr lang="et-EE"/>
          </a:p>
        </p:txBody>
      </p:sp>
      <p:sp>
        <p:nvSpPr>
          <p:cNvPr id="3" name="Text Placeholder 2">
            <a:extLst>
              <a:ext uri="{FF2B5EF4-FFF2-40B4-BE49-F238E27FC236}">
                <a16:creationId xmlns:a16="http://schemas.microsoft.com/office/drawing/2014/main" id="{9918C9A5-36C9-4E67-B436-69788812E36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DF4128A2-B2DF-4F84-9C9D-A9C5BAFC161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a:extLst>
              <a:ext uri="{FF2B5EF4-FFF2-40B4-BE49-F238E27FC236}">
                <a16:creationId xmlns:a16="http://schemas.microsoft.com/office/drawing/2014/main" id="{EC7A22B9-CD38-4069-B4C1-D06396ADFD1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9435F40-2AFA-42B9-A7F2-4303F678B634}"/>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6">
            <a:extLst>
              <a:ext uri="{FF2B5EF4-FFF2-40B4-BE49-F238E27FC236}">
                <a16:creationId xmlns:a16="http://schemas.microsoft.com/office/drawing/2014/main" id="{EDD92DA6-C712-4D46-B835-DFE4C9B38368}"/>
              </a:ext>
            </a:extLst>
          </p:cNvPr>
          <p:cNvSpPr>
            <a:spLocks noGrp="1"/>
          </p:cNvSpPr>
          <p:nvPr>
            <p:ph type="dt" sz="half" idx="10"/>
          </p:nvPr>
        </p:nvSpPr>
        <p:spPr/>
        <p:txBody>
          <a:bodyPr/>
          <a:lstStyle/>
          <a:p>
            <a:fld id="{859F7C67-60BA-4D8E-BFF9-58385B6FC1BB}" type="datetimeFigureOut">
              <a:rPr lang="et-EE" smtClean="0"/>
              <a:t>18.12.2023</a:t>
            </a:fld>
            <a:endParaRPr lang="et-EE"/>
          </a:p>
        </p:txBody>
      </p:sp>
      <p:sp>
        <p:nvSpPr>
          <p:cNvPr id="8" name="Footer Placeholder 7">
            <a:extLst>
              <a:ext uri="{FF2B5EF4-FFF2-40B4-BE49-F238E27FC236}">
                <a16:creationId xmlns:a16="http://schemas.microsoft.com/office/drawing/2014/main" id="{BF4AEC1B-2CB2-4F4D-942B-9ACB13C2B7A7}"/>
              </a:ext>
            </a:extLst>
          </p:cNvPr>
          <p:cNvSpPr>
            <a:spLocks noGrp="1"/>
          </p:cNvSpPr>
          <p:nvPr>
            <p:ph type="ftr" sz="quarter" idx="11"/>
          </p:nvPr>
        </p:nvSpPr>
        <p:spPr/>
        <p:txBody>
          <a:bodyPr/>
          <a:lstStyle/>
          <a:p>
            <a:endParaRPr lang="et-EE"/>
          </a:p>
        </p:txBody>
      </p:sp>
      <p:sp>
        <p:nvSpPr>
          <p:cNvPr id="9" name="Slide Number Placeholder 8">
            <a:extLst>
              <a:ext uri="{FF2B5EF4-FFF2-40B4-BE49-F238E27FC236}">
                <a16:creationId xmlns:a16="http://schemas.microsoft.com/office/drawing/2014/main" id="{614FA341-70C5-4C9F-ABBA-549A80E4926C}"/>
              </a:ext>
            </a:extLst>
          </p:cNvPr>
          <p:cNvSpPr>
            <a:spLocks noGrp="1"/>
          </p:cNvSpPr>
          <p:nvPr>
            <p:ph type="sldNum" sz="quarter" idx="12"/>
          </p:nvPr>
        </p:nvSpPr>
        <p:spPr/>
        <p:txBody>
          <a:bodyPr/>
          <a:lstStyle/>
          <a:p>
            <a:fld id="{2EBDC364-8781-44F1-B95D-1200D036F569}" type="slidenum">
              <a:rPr lang="et-EE" smtClean="0"/>
              <a:t>‹#›</a:t>
            </a:fld>
            <a:endParaRPr lang="et-EE"/>
          </a:p>
        </p:txBody>
      </p:sp>
    </p:spTree>
    <p:extLst>
      <p:ext uri="{BB962C8B-B14F-4D97-AF65-F5344CB8AC3E}">
        <p14:creationId xmlns:p14="http://schemas.microsoft.com/office/powerpoint/2010/main" val="1141009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2.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image" Target="../media/image12.png"/><Relationship Id="rId2" Type="http://schemas.openxmlformats.org/officeDocument/2006/relationships/slideLayout" Target="../slideLayouts/slideLayout40.xml"/><Relationship Id="rId16" Type="http://schemas.openxmlformats.org/officeDocument/2006/relationships/image" Target="../media/image11.jpe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image" Target="../media/image11.jpe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theme" Target="../theme/theme4.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image" Target="../media/image12.png"/><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tags" Target="../tags/tag3.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tags" Target="../tags/tag2.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image" Target="../media/image13.emf"/><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theme" Target="../theme/theme5.xml"/><Relationship Id="rId30" Type="http://schemas.openxmlformats.org/officeDocument/2006/relationships/oleObject" Target="../embeddings/oleObject1.bin"/></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8" cstate="print">
            <a:extLst>
              <a:ext uri="{28A0092B-C50C-407E-A947-70E740481C1C}">
                <a14:useLocalDpi xmlns:a14="http://schemas.microsoft.com/office/drawing/2010/main" val="0"/>
              </a:ext>
            </a:extLst>
          </a:blip>
          <a:srcRect l="20757" t="13317" r="1426" b="53680"/>
          <a:stretch/>
        </p:blipFill>
        <p:spPr>
          <a:xfrm>
            <a:off x="7164288" y="6018379"/>
            <a:ext cx="1979712" cy="839623"/>
          </a:xfrm>
          <a:prstGeom prst="rect">
            <a:avLst/>
          </a:prstGeom>
        </p:spPr>
      </p:pic>
      <p:cxnSp>
        <p:nvCxnSpPr>
          <p:cNvPr id="9" name="Straight Connector 8"/>
          <p:cNvCxnSpPr/>
          <p:nvPr userDrawn="1"/>
        </p:nvCxnSpPr>
        <p:spPr>
          <a:xfrm>
            <a:off x="576000" y="6543758"/>
            <a:ext cx="6732304"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576000" y="452970"/>
            <a:ext cx="8064000" cy="432000"/>
          </a:xfrm>
          <a:prstGeom prst="rect">
            <a:avLst/>
          </a:prstGeom>
        </p:spPr>
        <p:txBody>
          <a:bodyPr vert="horz" lIns="0" tIns="0" rIns="0" bIns="0" rtlCol="0" anchor="b">
            <a:noAutofit/>
          </a:bodyPr>
          <a:lstStyle/>
          <a:p>
            <a:r>
              <a:rPr lang="en-US" dirty="0"/>
              <a:t>Click to edit Master title style</a:t>
            </a:r>
            <a:endParaRPr lang="en-GB" dirty="0"/>
          </a:p>
        </p:txBody>
      </p:sp>
      <p:sp>
        <p:nvSpPr>
          <p:cNvPr id="3" name="Text Placeholder 2"/>
          <p:cNvSpPr>
            <a:spLocks noGrp="1"/>
          </p:cNvSpPr>
          <p:nvPr>
            <p:ph type="body" idx="1"/>
          </p:nvPr>
        </p:nvSpPr>
        <p:spPr>
          <a:xfrm>
            <a:off x="576000" y="1368000"/>
            <a:ext cx="8064000" cy="48960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1439911" y="6606417"/>
            <a:ext cx="1080000" cy="138499"/>
          </a:xfrm>
          <a:prstGeom prst="rect">
            <a:avLst/>
          </a:prstGeom>
        </p:spPr>
        <p:txBody>
          <a:bodyPr vert="horz" lIns="0" tIns="0" rIns="0" bIns="0" rtlCol="0" anchor="ctr">
            <a:spAutoFit/>
          </a:bodyPr>
          <a:lstStyle>
            <a:lvl1pPr algn="l">
              <a:defRPr sz="900">
                <a:solidFill>
                  <a:schemeClr val="accent1"/>
                </a:solidFill>
              </a:defRPr>
            </a:lvl1pPr>
          </a:lstStyle>
          <a:p>
            <a:fld id="{02C3ABE1-BF0D-4007-9ACE-38FA597EB2B2}" type="datetime1">
              <a:rPr lang="en-GB" smtClean="0"/>
              <a:t>18/12/2023</a:t>
            </a:fld>
            <a:endParaRPr lang="en-GB" dirty="0"/>
          </a:p>
        </p:txBody>
      </p:sp>
      <p:sp>
        <p:nvSpPr>
          <p:cNvPr id="5" name="Footer Placeholder 4"/>
          <p:cNvSpPr>
            <a:spLocks noGrp="1"/>
          </p:cNvSpPr>
          <p:nvPr>
            <p:ph type="ftr" sz="quarter" idx="3"/>
          </p:nvPr>
        </p:nvSpPr>
        <p:spPr>
          <a:xfrm>
            <a:off x="-2700688" y="6606417"/>
            <a:ext cx="1080000" cy="138499"/>
          </a:xfrm>
          <a:prstGeom prst="rect">
            <a:avLst/>
          </a:prstGeom>
        </p:spPr>
        <p:txBody>
          <a:bodyPr vert="horz" lIns="0" tIns="0" rIns="0" bIns="0" rtlCol="0" anchor="ctr">
            <a:spAutoFit/>
          </a:bodyPr>
          <a:lstStyle>
            <a:lvl1pPr algn="l">
              <a:defRPr sz="900">
                <a:solidFill>
                  <a:schemeClr val="accent1"/>
                </a:solidFill>
              </a:defRPr>
            </a:lvl1pPr>
          </a:lstStyle>
          <a:p>
            <a:endParaRPr lang="en-GB" dirty="0"/>
          </a:p>
        </p:txBody>
      </p:sp>
      <p:sp>
        <p:nvSpPr>
          <p:cNvPr id="6" name="Slide Number Placeholder 5"/>
          <p:cNvSpPr>
            <a:spLocks noGrp="1"/>
          </p:cNvSpPr>
          <p:nvPr>
            <p:ph type="sldNum" sz="quarter" idx="4"/>
          </p:nvPr>
        </p:nvSpPr>
        <p:spPr>
          <a:xfrm>
            <a:off x="6840000" y="6422942"/>
            <a:ext cx="1800000" cy="252000"/>
          </a:xfrm>
          <a:prstGeom prst="rect">
            <a:avLst/>
          </a:prstGeom>
        </p:spPr>
        <p:txBody>
          <a:bodyPr vert="horz" lIns="0" tIns="0" rIns="0" bIns="0" rtlCol="0" anchor="ctr">
            <a:noAutofit/>
          </a:bodyPr>
          <a:lstStyle>
            <a:lvl1pPr algn="r">
              <a:defRPr sz="750" b="1">
                <a:solidFill>
                  <a:schemeClr val="bg1"/>
                </a:solidFill>
              </a:defRPr>
            </a:lvl1pPr>
          </a:lstStyle>
          <a:p>
            <a:r>
              <a:rPr lang="en-GB" dirty="0"/>
              <a:t>Page </a:t>
            </a:r>
            <a:fld id="{C26A69B5-200B-4E8E-9012-4EBB91306B1A}" type="slidenum">
              <a:rPr lang="en-GB" smtClean="0"/>
              <a:pPr/>
              <a:t>‹#›</a:t>
            </a:fld>
            <a:endParaRPr lang="en-GB" dirty="0"/>
          </a:p>
        </p:txBody>
      </p:sp>
      <p:pic>
        <p:nvPicPr>
          <p:cNvPr id="11" name="Picture 10"/>
          <p:cNvPicPr>
            <a:picLocks noChangeAspect="1"/>
          </p:cNvPicPr>
          <p:nvPr userDrawn="1"/>
        </p:nvPicPr>
        <p:blipFill rotWithShape="1">
          <a:blip r:embed="rId29" cstate="print">
            <a:extLst>
              <a:ext uri="{28A0092B-C50C-407E-A947-70E740481C1C}">
                <a14:useLocalDpi xmlns:a14="http://schemas.microsoft.com/office/drawing/2010/main" val="0"/>
              </a:ext>
            </a:extLst>
          </a:blip>
          <a:srcRect l="-4996" r="-4996"/>
          <a:stretch/>
        </p:blipFill>
        <p:spPr>
          <a:xfrm>
            <a:off x="444964" y="6272777"/>
            <a:ext cx="1225332" cy="539505"/>
          </a:xfrm>
          <a:prstGeom prst="rect">
            <a:avLst/>
          </a:prstGeom>
          <a:solidFill>
            <a:schemeClr val="bg1"/>
          </a:solidFill>
        </p:spPr>
      </p:pic>
    </p:spTree>
    <p:extLst>
      <p:ext uri="{BB962C8B-B14F-4D97-AF65-F5344CB8AC3E}">
        <p14:creationId xmlns:p14="http://schemas.microsoft.com/office/powerpoint/2010/main" val="2066987116"/>
      </p:ext>
    </p:extLst>
  </p:cSld>
  <p:clrMap bg1="lt1" tx1="dk1" bg2="lt2" tx2="dk2" accent1="accent1" accent2="accent2" accent3="accent3" accent4="accent4" accent5="accent5" accent6="accent6" hlink="hlink" folHlink="folHlink"/>
  <p:sldLayoutIdLst>
    <p:sldLayoutId id="2147483687" r:id="rId1"/>
    <p:sldLayoutId id="2147483685" r:id="rId2"/>
    <p:sldLayoutId id="2147483683" r:id="rId3"/>
    <p:sldLayoutId id="2147483651" r:id="rId4"/>
    <p:sldLayoutId id="2147483675" r:id="rId5"/>
    <p:sldLayoutId id="2147483678" r:id="rId6"/>
    <p:sldLayoutId id="2147483650" r:id="rId7"/>
    <p:sldLayoutId id="2147483686" r:id="rId8"/>
    <p:sldLayoutId id="2147483652" r:id="rId9"/>
    <p:sldLayoutId id="2147483653" r:id="rId10"/>
    <p:sldLayoutId id="2147483656" r:id="rId11"/>
    <p:sldLayoutId id="2147483657" r:id="rId12"/>
    <p:sldLayoutId id="2147483658" r:id="rId13"/>
    <p:sldLayoutId id="2147483659" r:id="rId14"/>
    <p:sldLayoutId id="2147483660" r:id="rId15"/>
    <p:sldLayoutId id="2147483662" r:id="rId16"/>
    <p:sldLayoutId id="2147483663" r:id="rId17"/>
    <p:sldLayoutId id="2147483664" r:id="rId18"/>
    <p:sldLayoutId id="2147483665" r:id="rId19"/>
    <p:sldLayoutId id="2147483667" r:id="rId20"/>
    <p:sldLayoutId id="2147483666" r:id="rId21"/>
    <p:sldLayoutId id="2147483668" r:id="rId22"/>
    <p:sldLayoutId id="2147483679" r:id="rId23"/>
    <p:sldLayoutId id="2147483654" r:id="rId24"/>
    <p:sldLayoutId id="2147483669" r:id="rId25"/>
    <p:sldLayoutId id="2147483680" r:id="rId26"/>
  </p:sldLayoutIdLst>
  <p:hf hdr="0" ftr="0" dt="0"/>
  <p:txStyles>
    <p:titleStyle>
      <a:lvl1pPr algn="l" defTabSz="685800" rtl="0" eaLnBrk="1" latinLnBrk="0" hangingPunct="1">
        <a:lnSpc>
          <a:spcPct val="90000"/>
        </a:lnSpc>
        <a:spcBef>
          <a:spcPct val="0"/>
        </a:spcBef>
        <a:buNone/>
        <a:defRPr sz="1950" b="1" kern="1200">
          <a:solidFill>
            <a:schemeClr val="accent1"/>
          </a:solidFill>
          <a:latin typeface="+mj-lt"/>
          <a:ea typeface="+mj-ea"/>
          <a:cs typeface="+mj-cs"/>
        </a:defRPr>
      </a:lvl1pPr>
    </p:titleStyle>
    <p:bodyStyle>
      <a:lvl1pPr marL="198835" indent="-198835" algn="l" defTabSz="685800" rtl="0" eaLnBrk="1" latinLnBrk="0" hangingPunct="1">
        <a:lnSpc>
          <a:spcPct val="90000"/>
        </a:lnSpc>
        <a:spcBef>
          <a:spcPts val="600"/>
        </a:spcBef>
        <a:buClr>
          <a:schemeClr val="accent1"/>
        </a:buClr>
        <a:buSzPct val="100000"/>
        <a:buFont typeface="Arial" pitchFamily="34" charset="0"/>
        <a:buChar char="•"/>
        <a:defRPr sz="1350" kern="1200">
          <a:solidFill>
            <a:schemeClr val="accent4"/>
          </a:solidFill>
          <a:latin typeface="+mn-lt"/>
          <a:ea typeface="+mn-ea"/>
          <a:cs typeface="+mn-cs"/>
        </a:defRPr>
      </a:lvl1pPr>
      <a:lvl2pPr marL="384572" indent="-176213" algn="l" defTabSz="685800" rtl="0" eaLnBrk="1" latinLnBrk="0" hangingPunct="1">
        <a:lnSpc>
          <a:spcPct val="90000"/>
        </a:lnSpc>
        <a:spcBef>
          <a:spcPts val="300"/>
        </a:spcBef>
        <a:buClr>
          <a:schemeClr val="accent1"/>
        </a:buClr>
        <a:buSzPct val="100000"/>
        <a:buFont typeface="Arial" pitchFamily="34" charset="0"/>
        <a:buChar char="•"/>
        <a:defRPr sz="1350" kern="1200">
          <a:solidFill>
            <a:schemeClr val="accent4"/>
          </a:solidFill>
          <a:latin typeface="+mn-lt"/>
          <a:ea typeface="+mn-ea"/>
          <a:cs typeface="+mn-cs"/>
        </a:defRPr>
      </a:lvl2pPr>
      <a:lvl3pPr marL="569119" indent="-171450" algn="l" defTabSz="685800" rtl="0" eaLnBrk="1" latinLnBrk="0" hangingPunct="1">
        <a:lnSpc>
          <a:spcPct val="90000"/>
        </a:lnSpc>
        <a:spcBef>
          <a:spcPts val="150"/>
        </a:spcBef>
        <a:buClr>
          <a:schemeClr val="accent1"/>
        </a:buClr>
        <a:buSzPct val="100000"/>
        <a:buFont typeface="Arial" pitchFamily="34" charset="0"/>
        <a:buChar char="•"/>
        <a:defRPr sz="1350" kern="1200">
          <a:solidFill>
            <a:schemeClr val="accent4"/>
          </a:solidFill>
          <a:latin typeface="+mn-lt"/>
          <a:ea typeface="+mn-ea"/>
          <a:cs typeface="+mn-cs"/>
        </a:defRPr>
      </a:lvl3pPr>
      <a:lvl4pPr marL="745331" indent="-171450" algn="l" defTabSz="685800" rtl="0" eaLnBrk="1" latinLnBrk="0" hangingPunct="1">
        <a:lnSpc>
          <a:spcPct val="90000"/>
        </a:lnSpc>
        <a:spcBef>
          <a:spcPts val="0"/>
        </a:spcBef>
        <a:buClr>
          <a:schemeClr val="accent1"/>
        </a:buClr>
        <a:buSzPct val="100000"/>
        <a:buFont typeface="Arial" pitchFamily="34" charset="0"/>
        <a:buChar char="•"/>
        <a:defRPr sz="1350" kern="1200">
          <a:solidFill>
            <a:schemeClr val="accent4"/>
          </a:solidFill>
          <a:latin typeface="+mn-lt"/>
          <a:ea typeface="+mn-ea"/>
          <a:cs typeface="+mn-cs"/>
        </a:defRPr>
      </a:lvl4pPr>
      <a:lvl5pPr marL="914400" indent="-171450" algn="l" defTabSz="685800" rtl="0" eaLnBrk="1" latinLnBrk="0" hangingPunct="1">
        <a:lnSpc>
          <a:spcPct val="90000"/>
        </a:lnSpc>
        <a:spcBef>
          <a:spcPts val="0"/>
        </a:spcBef>
        <a:buClr>
          <a:schemeClr val="accent1"/>
        </a:buClr>
        <a:buSzPct val="100000"/>
        <a:buFont typeface="Arial" pitchFamily="34" charset="0"/>
        <a:buChar char="•"/>
        <a:defRPr sz="1350" kern="1200">
          <a:solidFill>
            <a:schemeClr val="accent4"/>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4"/>
            <a:ext cx="914400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350"/>
          </a:p>
        </p:txBody>
      </p:sp>
      <p:sp>
        <p:nvSpPr>
          <p:cNvPr id="1027" name="Rectangle 2"/>
          <p:cNvSpPr>
            <a:spLocks noGrp="1" noChangeArrowheads="1"/>
          </p:cNvSpPr>
          <p:nvPr>
            <p:ph type="title"/>
          </p:nvPr>
        </p:nvSpPr>
        <p:spPr bwMode="auto">
          <a:xfrm>
            <a:off x="457200" y="274638"/>
            <a:ext cx="82184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8" name="Rectangle 3"/>
          <p:cNvSpPr>
            <a:spLocks noGrp="1" noChangeArrowheads="1"/>
          </p:cNvSpPr>
          <p:nvPr>
            <p:ph type="body" idx="1"/>
          </p:nvPr>
        </p:nvSpPr>
        <p:spPr bwMode="auto">
          <a:xfrm>
            <a:off x="522743" y="1340768"/>
            <a:ext cx="8207375"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30" name="Rectangle 27"/>
          <p:cNvSpPr>
            <a:spLocks noChangeArrowheads="1"/>
          </p:cNvSpPr>
          <p:nvPr/>
        </p:nvSpPr>
        <p:spPr bwMode="auto">
          <a:xfrm>
            <a:off x="208543" y="6475820"/>
            <a:ext cx="71278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900" dirty="0">
                <a:solidFill>
                  <a:schemeClr val="tx1"/>
                </a:solidFill>
              </a:rPr>
              <a:t>December 2023</a:t>
            </a:r>
          </a:p>
        </p:txBody>
      </p:sp>
      <p:sp>
        <p:nvSpPr>
          <p:cNvPr id="9" name="Rectangle 27"/>
          <p:cNvSpPr>
            <a:spLocks noChangeArrowheads="1"/>
          </p:cNvSpPr>
          <p:nvPr userDrawn="1"/>
        </p:nvSpPr>
        <p:spPr bwMode="auto">
          <a:xfrm>
            <a:off x="8514439" y="6495146"/>
            <a:ext cx="431360"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GB" sz="675" dirty="0">
                <a:solidFill>
                  <a:schemeClr val="tx1"/>
                </a:solidFill>
              </a:rPr>
              <a:t> | </a:t>
            </a:r>
            <a:fld id="{02D70CCC-8D96-40F3-97C6-981574FB34EC}" type="slidenum">
              <a:rPr lang="en-GB" sz="675" smtClean="0">
                <a:solidFill>
                  <a:schemeClr val="tx1"/>
                </a:solidFill>
              </a:rPr>
              <a:t>‹#›</a:t>
            </a:fld>
            <a:endParaRPr lang="en-GB" sz="675" dirty="0">
              <a:solidFill>
                <a:schemeClr val="tx1"/>
              </a:solidFill>
            </a:endParaRPr>
          </a:p>
        </p:txBody>
      </p:sp>
      <p:pic>
        <p:nvPicPr>
          <p:cNvPr id="3" name="Picture 2" descr="A close up of a logo&#10;&#10;Description automatically generated">
            <a:extLst>
              <a:ext uri="{FF2B5EF4-FFF2-40B4-BE49-F238E27FC236}">
                <a16:creationId xmlns:a16="http://schemas.microsoft.com/office/drawing/2014/main" id="{DD536320-2737-4FCE-8093-1F6DE14FC906}"/>
              </a:ext>
            </a:extLst>
          </p:cNvPr>
          <p:cNvPicPr>
            <a:picLocks noChangeAspect="1"/>
          </p:cNvPicPr>
          <p:nvPr userDrawn="1"/>
        </p:nvPicPr>
        <p:blipFill>
          <a:blip r:embed="rId14"/>
          <a:stretch>
            <a:fillRect/>
          </a:stretch>
        </p:blipFill>
        <p:spPr>
          <a:xfrm>
            <a:off x="7164288" y="6480266"/>
            <a:ext cx="1296144" cy="234568"/>
          </a:xfrm>
          <a:prstGeom prst="rect">
            <a:avLst/>
          </a:prstGeom>
        </p:spPr>
      </p:pic>
    </p:spTree>
    <p:extLst>
      <p:ext uri="{BB962C8B-B14F-4D97-AF65-F5344CB8AC3E}">
        <p14:creationId xmlns:p14="http://schemas.microsoft.com/office/powerpoint/2010/main" val="73304176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rtl="0" eaLnBrk="1" fontAlgn="base" hangingPunct="1">
        <a:spcBef>
          <a:spcPct val="0"/>
        </a:spcBef>
        <a:spcAft>
          <a:spcPct val="0"/>
        </a:spcAft>
        <a:defRPr sz="2400" b="1">
          <a:solidFill>
            <a:srgbClr val="7F1355"/>
          </a:solidFill>
          <a:latin typeface="+mj-lt"/>
          <a:ea typeface="+mj-ea"/>
          <a:cs typeface="+mj-cs"/>
        </a:defRPr>
      </a:lvl1pPr>
      <a:lvl2pPr algn="l" rtl="0" eaLnBrk="1" fontAlgn="base" hangingPunct="1">
        <a:spcBef>
          <a:spcPct val="0"/>
        </a:spcBef>
        <a:spcAft>
          <a:spcPct val="0"/>
        </a:spcAft>
        <a:defRPr sz="2400" b="1">
          <a:solidFill>
            <a:srgbClr val="003478"/>
          </a:solidFill>
          <a:latin typeface="Arial" charset="0"/>
        </a:defRPr>
      </a:lvl2pPr>
      <a:lvl3pPr algn="l" rtl="0" eaLnBrk="1" fontAlgn="base" hangingPunct="1">
        <a:spcBef>
          <a:spcPct val="0"/>
        </a:spcBef>
        <a:spcAft>
          <a:spcPct val="0"/>
        </a:spcAft>
        <a:defRPr sz="2400" b="1">
          <a:solidFill>
            <a:srgbClr val="003478"/>
          </a:solidFill>
          <a:latin typeface="Arial" charset="0"/>
        </a:defRPr>
      </a:lvl3pPr>
      <a:lvl4pPr algn="l" rtl="0" eaLnBrk="1" fontAlgn="base" hangingPunct="1">
        <a:spcBef>
          <a:spcPct val="0"/>
        </a:spcBef>
        <a:spcAft>
          <a:spcPct val="0"/>
        </a:spcAft>
        <a:defRPr sz="2400" b="1">
          <a:solidFill>
            <a:srgbClr val="003478"/>
          </a:solidFill>
          <a:latin typeface="Arial" charset="0"/>
        </a:defRPr>
      </a:lvl4pPr>
      <a:lvl5pPr algn="l" rtl="0" eaLnBrk="1" fontAlgn="base" hangingPunct="1">
        <a:spcBef>
          <a:spcPct val="0"/>
        </a:spcBef>
        <a:spcAft>
          <a:spcPct val="0"/>
        </a:spcAft>
        <a:defRPr sz="2400" b="1">
          <a:solidFill>
            <a:srgbClr val="003478"/>
          </a:solidFill>
          <a:latin typeface="Arial" charset="0"/>
        </a:defRPr>
      </a:lvl5pPr>
      <a:lvl6pPr marL="342900" algn="l" rtl="0" eaLnBrk="1" fontAlgn="base" hangingPunct="1">
        <a:spcBef>
          <a:spcPct val="0"/>
        </a:spcBef>
        <a:spcAft>
          <a:spcPct val="0"/>
        </a:spcAft>
        <a:defRPr sz="2400" b="1">
          <a:solidFill>
            <a:srgbClr val="003478"/>
          </a:solidFill>
          <a:latin typeface="Arial" charset="0"/>
        </a:defRPr>
      </a:lvl6pPr>
      <a:lvl7pPr marL="685800" algn="l" rtl="0" eaLnBrk="1" fontAlgn="base" hangingPunct="1">
        <a:spcBef>
          <a:spcPct val="0"/>
        </a:spcBef>
        <a:spcAft>
          <a:spcPct val="0"/>
        </a:spcAft>
        <a:defRPr sz="2400" b="1">
          <a:solidFill>
            <a:srgbClr val="003478"/>
          </a:solidFill>
          <a:latin typeface="Arial" charset="0"/>
        </a:defRPr>
      </a:lvl7pPr>
      <a:lvl8pPr marL="1028700" algn="l" rtl="0" eaLnBrk="1" fontAlgn="base" hangingPunct="1">
        <a:spcBef>
          <a:spcPct val="0"/>
        </a:spcBef>
        <a:spcAft>
          <a:spcPct val="0"/>
        </a:spcAft>
        <a:defRPr sz="2400" b="1">
          <a:solidFill>
            <a:srgbClr val="003478"/>
          </a:solidFill>
          <a:latin typeface="Arial" charset="0"/>
        </a:defRPr>
      </a:lvl8pPr>
      <a:lvl9pPr marL="1371600" algn="l" rtl="0" eaLnBrk="1" fontAlgn="base" hangingPunct="1">
        <a:spcBef>
          <a:spcPct val="0"/>
        </a:spcBef>
        <a:spcAft>
          <a:spcPct val="0"/>
        </a:spcAft>
        <a:defRPr sz="2400" b="1">
          <a:solidFill>
            <a:srgbClr val="003478"/>
          </a:solidFill>
          <a:latin typeface="Arial" charset="0"/>
        </a:defRPr>
      </a:lvl9pPr>
    </p:titleStyle>
    <p:bodyStyle>
      <a:lvl1pPr marL="257175" indent="-257175" algn="l" rtl="0" eaLnBrk="1" fontAlgn="base" hangingPunct="1">
        <a:spcBef>
          <a:spcPct val="20000"/>
        </a:spcBef>
        <a:spcAft>
          <a:spcPct val="0"/>
        </a:spcAft>
        <a:buClr>
          <a:schemeClr val="bg2"/>
        </a:buClr>
        <a:buChar char="•"/>
        <a:defRPr sz="2400">
          <a:solidFill>
            <a:schemeClr val="tx1"/>
          </a:solidFill>
          <a:latin typeface="+mn-lt"/>
          <a:ea typeface="+mn-ea"/>
          <a:cs typeface="+mn-cs"/>
        </a:defRPr>
      </a:lvl1pPr>
      <a:lvl2pPr marL="557213" indent="-214313" algn="l" rtl="0" eaLnBrk="1" fontAlgn="base" hangingPunct="1">
        <a:spcBef>
          <a:spcPct val="20000"/>
        </a:spcBef>
        <a:spcAft>
          <a:spcPct val="0"/>
        </a:spcAft>
        <a:buClr>
          <a:schemeClr val="bg2"/>
        </a:buClr>
        <a:buChar char="•"/>
        <a:defRPr sz="2100">
          <a:solidFill>
            <a:schemeClr val="tx1"/>
          </a:solidFill>
          <a:latin typeface="+mn-lt"/>
        </a:defRPr>
      </a:lvl2pPr>
      <a:lvl3pPr marL="857250" indent="-171450" algn="l" rtl="0" eaLnBrk="1" fontAlgn="base" hangingPunct="1">
        <a:spcBef>
          <a:spcPct val="20000"/>
        </a:spcBef>
        <a:spcAft>
          <a:spcPct val="0"/>
        </a:spcAft>
        <a:buClr>
          <a:schemeClr val="bg2"/>
        </a:buClr>
        <a:buChar char="•"/>
        <a:defRPr sz="1800">
          <a:solidFill>
            <a:schemeClr val="tx1"/>
          </a:solidFill>
          <a:latin typeface="+mn-lt"/>
        </a:defRPr>
      </a:lvl3pPr>
      <a:lvl4pPr marL="1200150" indent="-171450" algn="l" rtl="0" eaLnBrk="1" fontAlgn="base" hangingPunct="1">
        <a:spcBef>
          <a:spcPct val="20000"/>
        </a:spcBef>
        <a:spcAft>
          <a:spcPct val="0"/>
        </a:spcAft>
        <a:buClr>
          <a:schemeClr val="bg2"/>
        </a:buClr>
        <a:buChar char="•"/>
        <a:defRPr sz="1500">
          <a:solidFill>
            <a:schemeClr val="tx1"/>
          </a:solidFill>
          <a:latin typeface="+mn-lt"/>
        </a:defRPr>
      </a:lvl4pPr>
      <a:lvl5pPr marL="1543050" indent="-171450" algn="l" rtl="0" eaLnBrk="1" fontAlgn="base" hangingPunct="1">
        <a:spcBef>
          <a:spcPct val="20000"/>
        </a:spcBef>
        <a:spcAft>
          <a:spcPct val="0"/>
        </a:spcAft>
        <a:buClr>
          <a:schemeClr val="bg2"/>
        </a:buClr>
        <a:buChar char="•"/>
        <a:defRPr sz="1500">
          <a:solidFill>
            <a:schemeClr val="tx1"/>
          </a:solidFill>
          <a:latin typeface="+mn-lt"/>
        </a:defRPr>
      </a:lvl5pPr>
      <a:lvl6pPr marL="1885950" indent="-171450" algn="l" rtl="0" eaLnBrk="1" fontAlgn="base" hangingPunct="1">
        <a:spcBef>
          <a:spcPct val="20000"/>
        </a:spcBef>
        <a:spcAft>
          <a:spcPct val="0"/>
        </a:spcAft>
        <a:buClr>
          <a:schemeClr val="bg2"/>
        </a:buClr>
        <a:buChar char="•"/>
        <a:defRPr sz="1500">
          <a:solidFill>
            <a:schemeClr val="tx1"/>
          </a:solidFill>
          <a:latin typeface="+mn-lt"/>
        </a:defRPr>
      </a:lvl6pPr>
      <a:lvl7pPr marL="2228850" indent="-171450" algn="l" rtl="0" eaLnBrk="1" fontAlgn="base" hangingPunct="1">
        <a:spcBef>
          <a:spcPct val="20000"/>
        </a:spcBef>
        <a:spcAft>
          <a:spcPct val="0"/>
        </a:spcAft>
        <a:buClr>
          <a:schemeClr val="bg2"/>
        </a:buClr>
        <a:buChar char="•"/>
        <a:defRPr sz="1500">
          <a:solidFill>
            <a:schemeClr val="tx1"/>
          </a:solidFill>
          <a:latin typeface="+mn-lt"/>
        </a:defRPr>
      </a:lvl7pPr>
      <a:lvl8pPr marL="2571750" indent="-171450" algn="l" rtl="0" eaLnBrk="1" fontAlgn="base" hangingPunct="1">
        <a:spcBef>
          <a:spcPct val="20000"/>
        </a:spcBef>
        <a:spcAft>
          <a:spcPct val="0"/>
        </a:spcAft>
        <a:buClr>
          <a:schemeClr val="bg2"/>
        </a:buClr>
        <a:buChar char="•"/>
        <a:defRPr sz="1500">
          <a:solidFill>
            <a:schemeClr val="tx1"/>
          </a:solidFill>
          <a:latin typeface="+mn-lt"/>
        </a:defRPr>
      </a:lvl8pPr>
      <a:lvl9pPr marL="2914650" indent="-171450" algn="l" rtl="0" eaLnBrk="1" fontAlgn="base" hangingPunct="1">
        <a:spcBef>
          <a:spcPct val="20000"/>
        </a:spcBef>
        <a:spcAft>
          <a:spcPct val="0"/>
        </a:spcAft>
        <a:buClr>
          <a:schemeClr val="bg2"/>
        </a:buClr>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FFF5E5C0-CD64-4B96-F8A9-6670425ECA14}"/>
              </a:ext>
            </a:extLst>
          </p:cNvPr>
          <p:cNvSpPr>
            <a:spLocks noGrp="1" noChangeArrowheads="1"/>
          </p:cNvSpPr>
          <p:nvPr>
            <p:ph type="title"/>
          </p:nvPr>
        </p:nvSpPr>
        <p:spPr bwMode="auto">
          <a:xfrm>
            <a:off x="298739" y="991721"/>
            <a:ext cx="8520545" cy="91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E88331C7-D011-62CF-C8B8-0D3EE6208379}"/>
              </a:ext>
            </a:extLst>
          </p:cNvPr>
          <p:cNvSpPr>
            <a:spLocks noGrp="1" noChangeArrowheads="1"/>
          </p:cNvSpPr>
          <p:nvPr>
            <p:ph type="body" idx="1"/>
          </p:nvPr>
        </p:nvSpPr>
        <p:spPr bwMode="auto">
          <a:xfrm>
            <a:off x="298739" y="2098302"/>
            <a:ext cx="8520545" cy="422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827809D-944C-BF78-FEB0-35A88D300E9F}"/>
              </a:ext>
            </a:extLst>
          </p:cNvPr>
          <p:cNvSpPr>
            <a:spLocks noGrp="1"/>
          </p:cNvSpPr>
          <p:nvPr>
            <p:ph type="dt" sz="half" idx="2"/>
          </p:nvPr>
        </p:nvSpPr>
        <p:spPr>
          <a:xfrm>
            <a:off x="307398" y="6405563"/>
            <a:ext cx="1870364" cy="306761"/>
          </a:xfrm>
          <a:prstGeom prst="rect">
            <a:avLst/>
          </a:prstGeom>
        </p:spPr>
        <p:txBody>
          <a:bodyPr vert="horz" lIns="101882" tIns="50941" rIns="101882" bIns="50941" rtlCol="0" anchor="ctr"/>
          <a:lstStyle>
            <a:lvl1pPr algn="l" defTabSz="899010" eaLnBrk="1" fontAlgn="auto" hangingPunct="1">
              <a:spcBef>
                <a:spcPts val="0"/>
              </a:spcBef>
              <a:spcAft>
                <a:spcPts val="0"/>
              </a:spcAft>
              <a:defRPr sz="1412" smtClean="0">
                <a:solidFill>
                  <a:schemeClr val="tx1"/>
                </a:solidFill>
                <a:latin typeface="Arial" pitchFamily="34" charset="0"/>
                <a:cs typeface="Arial" pitchFamily="34" charset="0"/>
              </a:defRPr>
            </a:lvl1pPr>
          </a:lstStyle>
          <a:p>
            <a:pPr>
              <a:defRPr/>
            </a:pPr>
            <a:fld id="{A0F6C2C5-C4D0-4E9E-A204-1CFFE98FAA66}" type="datetime1">
              <a:rPr lang="en-US"/>
              <a:pPr>
                <a:defRPr/>
              </a:pPr>
              <a:t>12/18/2023</a:t>
            </a:fld>
            <a:endParaRPr lang="en-US" dirty="0"/>
          </a:p>
        </p:txBody>
      </p:sp>
      <p:sp>
        <p:nvSpPr>
          <p:cNvPr id="5" name="Footer Placeholder 4">
            <a:extLst>
              <a:ext uri="{FF2B5EF4-FFF2-40B4-BE49-F238E27FC236}">
                <a16:creationId xmlns:a16="http://schemas.microsoft.com/office/drawing/2014/main" id="{7807B5F8-E5F0-F26C-E9C6-FBFD53C213E3}"/>
              </a:ext>
            </a:extLst>
          </p:cNvPr>
          <p:cNvSpPr>
            <a:spLocks noGrp="1"/>
          </p:cNvSpPr>
          <p:nvPr>
            <p:ph type="ftr" sz="quarter" idx="3"/>
          </p:nvPr>
        </p:nvSpPr>
        <p:spPr>
          <a:xfrm>
            <a:off x="3124489" y="6405563"/>
            <a:ext cx="2895023" cy="315165"/>
          </a:xfrm>
          <a:prstGeom prst="rect">
            <a:avLst/>
          </a:prstGeom>
        </p:spPr>
        <p:txBody>
          <a:bodyPr vert="horz" lIns="101882" tIns="50941" rIns="101882" bIns="50941" rtlCol="0" anchor="ctr"/>
          <a:lstStyle>
            <a:lvl1pPr algn="ctr" defTabSz="899010" eaLnBrk="1" fontAlgn="auto" hangingPunct="1">
              <a:spcBef>
                <a:spcPts val="0"/>
              </a:spcBef>
              <a:spcAft>
                <a:spcPts val="0"/>
              </a:spcAft>
              <a:defRPr sz="1412" dirty="0">
                <a:solidFill>
                  <a:schemeClr val="tx1"/>
                </a:solidFill>
                <a:latin typeface="Arial" pitchFamily="34"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E024C2DA-B272-07FC-95F0-E8F29D1932BA}"/>
              </a:ext>
            </a:extLst>
          </p:cNvPr>
          <p:cNvSpPr>
            <a:spLocks noGrp="1"/>
          </p:cNvSpPr>
          <p:nvPr>
            <p:ph type="sldNum" sz="quarter" idx="4"/>
          </p:nvPr>
        </p:nvSpPr>
        <p:spPr>
          <a:xfrm>
            <a:off x="6692035" y="6405563"/>
            <a:ext cx="2133023" cy="315165"/>
          </a:xfrm>
          <a:prstGeom prst="rect">
            <a:avLst/>
          </a:prstGeom>
        </p:spPr>
        <p:txBody>
          <a:bodyPr vert="horz" lIns="101882" tIns="50941" rIns="101882" bIns="50941" rtlCol="0" anchor="ctr"/>
          <a:lstStyle>
            <a:lvl1pPr algn="r" defTabSz="899010" eaLnBrk="1" fontAlgn="auto" hangingPunct="1">
              <a:spcBef>
                <a:spcPts val="0"/>
              </a:spcBef>
              <a:spcAft>
                <a:spcPts val="0"/>
              </a:spcAft>
              <a:defRPr sz="1412" dirty="0">
                <a:solidFill>
                  <a:schemeClr val="tx1"/>
                </a:solidFill>
                <a:latin typeface="Arial" pitchFamily="34" charset="0"/>
                <a:cs typeface="Arial" pitchFamily="34" charset="0"/>
              </a:defRPr>
            </a:lvl1pPr>
          </a:lstStyle>
          <a:p>
            <a:pPr>
              <a:defRPr/>
            </a:pPr>
            <a:r>
              <a:rPr lang="en-US"/>
              <a:t>Page </a:t>
            </a:r>
            <a:fld id="{549257BA-2108-406E-820F-AF053E7E5DCF}" type="slidenum">
              <a:rPr lang="en-US" smtClean="0"/>
              <a:pPr>
                <a:defRPr/>
              </a:pPr>
              <a:t>‹#›</a:t>
            </a:fld>
            <a:endParaRPr lang="en-US"/>
          </a:p>
        </p:txBody>
      </p:sp>
      <p:cxnSp>
        <p:nvCxnSpPr>
          <p:cNvPr id="14" name="Straight Connector 13">
            <a:extLst>
              <a:ext uri="{FF2B5EF4-FFF2-40B4-BE49-F238E27FC236}">
                <a16:creationId xmlns:a16="http://schemas.microsoft.com/office/drawing/2014/main" id="{EA3EBDB1-79CE-67BC-7328-8C6EB857D933}"/>
              </a:ext>
            </a:extLst>
          </p:cNvPr>
          <p:cNvCxnSpPr/>
          <p:nvPr/>
        </p:nvCxnSpPr>
        <p:spPr>
          <a:xfrm>
            <a:off x="316058" y="911879"/>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0B013E-BD4B-95F5-47DE-EC1E0700F50B}"/>
              </a:ext>
            </a:extLst>
          </p:cNvPr>
          <p:cNvCxnSpPr/>
          <p:nvPr/>
        </p:nvCxnSpPr>
        <p:spPr>
          <a:xfrm>
            <a:off x="298739" y="6398559"/>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7" name="Picture 9" descr="GAO Logo">
            <a:extLst>
              <a:ext uri="{FF2B5EF4-FFF2-40B4-BE49-F238E27FC236}">
                <a16:creationId xmlns:a16="http://schemas.microsoft.com/office/drawing/2014/main" id="{1E9949C9-47D8-3546-9F41-05587C2EFA9F}"/>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07399" y="470647"/>
            <a:ext cx="1207943" cy="4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760096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Lst>
  <p:hf hdr="0" ftr="0" dt="0"/>
  <p:txStyles>
    <p:titleStyle>
      <a:lvl1pPr algn="l" defTabSz="897920" rtl="0" fontAlgn="base">
        <a:spcBef>
          <a:spcPct val="0"/>
        </a:spcBef>
        <a:spcAft>
          <a:spcPct val="0"/>
        </a:spcAft>
        <a:defRPr sz="3177" b="1" kern="1200">
          <a:solidFill>
            <a:schemeClr val="tx1"/>
          </a:solidFill>
          <a:latin typeface="Arial" pitchFamily="34" charset="0"/>
          <a:ea typeface="+mj-ea"/>
          <a:cs typeface="Arial" pitchFamily="34" charset="0"/>
        </a:defRPr>
      </a:lvl1pPr>
      <a:lvl2pPr algn="l" defTabSz="897920" rtl="0" fontAlgn="base">
        <a:spcBef>
          <a:spcPct val="0"/>
        </a:spcBef>
        <a:spcAft>
          <a:spcPct val="0"/>
        </a:spcAft>
        <a:defRPr sz="3177" b="1">
          <a:solidFill>
            <a:schemeClr val="tx1"/>
          </a:solidFill>
          <a:latin typeface="Arial" panose="020B0604020202020204" pitchFamily="34" charset="0"/>
          <a:cs typeface="Arial" panose="020B0604020202020204" pitchFamily="34" charset="0"/>
        </a:defRPr>
      </a:lvl2pPr>
      <a:lvl3pPr algn="l" defTabSz="897920" rtl="0" fontAlgn="base">
        <a:spcBef>
          <a:spcPct val="0"/>
        </a:spcBef>
        <a:spcAft>
          <a:spcPct val="0"/>
        </a:spcAft>
        <a:defRPr sz="3177" b="1">
          <a:solidFill>
            <a:schemeClr val="tx1"/>
          </a:solidFill>
          <a:latin typeface="Arial" panose="020B0604020202020204" pitchFamily="34" charset="0"/>
          <a:cs typeface="Arial" panose="020B0604020202020204" pitchFamily="34" charset="0"/>
        </a:defRPr>
      </a:lvl3pPr>
      <a:lvl4pPr algn="l" defTabSz="897920" rtl="0" fontAlgn="base">
        <a:spcBef>
          <a:spcPct val="0"/>
        </a:spcBef>
        <a:spcAft>
          <a:spcPct val="0"/>
        </a:spcAft>
        <a:defRPr sz="3177" b="1">
          <a:solidFill>
            <a:schemeClr val="tx1"/>
          </a:solidFill>
          <a:latin typeface="Arial" panose="020B0604020202020204" pitchFamily="34" charset="0"/>
          <a:cs typeface="Arial" panose="020B0604020202020204" pitchFamily="34" charset="0"/>
        </a:defRPr>
      </a:lvl4pPr>
      <a:lvl5pPr algn="l" defTabSz="897920" rtl="0" fontAlgn="base">
        <a:spcBef>
          <a:spcPct val="0"/>
        </a:spcBef>
        <a:spcAft>
          <a:spcPct val="0"/>
        </a:spcAft>
        <a:defRPr sz="3177" b="1">
          <a:solidFill>
            <a:schemeClr val="tx1"/>
          </a:solidFill>
          <a:latin typeface="Arial" panose="020B0604020202020204" pitchFamily="34" charset="0"/>
          <a:cs typeface="Arial" panose="020B0604020202020204" pitchFamily="34" charset="0"/>
        </a:defRPr>
      </a:lvl5pPr>
      <a:lvl6pPr marL="403433" algn="l" defTabSz="897920" rtl="0" fontAlgn="base">
        <a:spcBef>
          <a:spcPct val="0"/>
        </a:spcBef>
        <a:spcAft>
          <a:spcPct val="0"/>
        </a:spcAft>
        <a:defRPr sz="3177" b="1">
          <a:solidFill>
            <a:schemeClr val="tx1"/>
          </a:solidFill>
          <a:latin typeface="Arial" panose="020B0604020202020204" pitchFamily="34" charset="0"/>
          <a:cs typeface="Arial" panose="020B0604020202020204" pitchFamily="34" charset="0"/>
        </a:defRPr>
      </a:lvl6pPr>
      <a:lvl7pPr marL="806867" algn="l" defTabSz="897920" rtl="0" fontAlgn="base">
        <a:spcBef>
          <a:spcPct val="0"/>
        </a:spcBef>
        <a:spcAft>
          <a:spcPct val="0"/>
        </a:spcAft>
        <a:defRPr sz="3177" b="1">
          <a:solidFill>
            <a:schemeClr val="tx1"/>
          </a:solidFill>
          <a:latin typeface="Arial" panose="020B0604020202020204" pitchFamily="34" charset="0"/>
          <a:cs typeface="Arial" panose="020B0604020202020204" pitchFamily="34" charset="0"/>
        </a:defRPr>
      </a:lvl7pPr>
      <a:lvl8pPr marL="1210300" algn="l" defTabSz="897920" rtl="0" fontAlgn="base">
        <a:spcBef>
          <a:spcPct val="0"/>
        </a:spcBef>
        <a:spcAft>
          <a:spcPct val="0"/>
        </a:spcAft>
        <a:defRPr sz="3177" b="1">
          <a:solidFill>
            <a:schemeClr val="tx1"/>
          </a:solidFill>
          <a:latin typeface="Arial" panose="020B0604020202020204" pitchFamily="34" charset="0"/>
          <a:cs typeface="Arial" panose="020B0604020202020204" pitchFamily="34" charset="0"/>
        </a:defRPr>
      </a:lvl8pPr>
      <a:lvl9pPr marL="1613733" algn="l" defTabSz="897920" rtl="0" fontAlgn="base">
        <a:spcBef>
          <a:spcPct val="0"/>
        </a:spcBef>
        <a:spcAft>
          <a:spcPct val="0"/>
        </a:spcAft>
        <a:defRPr sz="3177" b="1">
          <a:solidFill>
            <a:schemeClr val="tx1"/>
          </a:solidFill>
          <a:latin typeface="Arial" panose="020B0604020202020204" pitchFamily="34" charset="0"/>
          <a:cs typeface="Arial" panose="020B0604020202020204" pitchFamily="34" charset="0"/>
        </a:defRPr>
      </a:lvl9pPr>
    </p:titleStyle>
    <p:bodyStyle>
      <a:lvl1pPr marL="336194" indent="-336194" algn="l" defTabSz="897920" rtl="0" fontAlgn="base">
        <a:spcBef>
          <a:spcPts val="662"/>
        </a:spcBef>
        <a:spcAft>
          <a:spcPct val="0"/>
        </a:spcAft>
        <a:buFont typeface="Arial" panose="020B0604020202020204" pitchFamily="34" charset="0"/>
        <a:buChar char="•"/>
        <a:defRPr lang="en-US" sz="2206" kern="1200" dirty="0">
          <a:solidFill>
            <a:schemeClr val="tx1"/>
          </a:solidFill>
          <a:latin typeface="Arial" pitchFamily="34" charset="0"/>
          <a:ea typeface="+mn-ea"/>
          <a:cs typeface="Arial" pitchFamily="34" charset="0"/>
        </a:defRPr>
      </a:lvl1pPr>
      <a:lvl2pPr marL="729822" indent="-280162" algn="l" defTabSz="897920" rtl="0" fontAlgn="base">
        <a:lnSpc>
          <a:spcPct val="85000"/>
        </a:lnSpc>
        <a:spcBef>
          <a:spcPts val="662"/>
        </a:spcBef>
        <a:spcAft>
          <a:spcPct val="0"/>
        </a:spcAft>
        <a:buFont typeface="Arial" panose="020B0604020202020204" pitchFamily="34" charset="0"/>
        <a:buChar char="•"/>
        <a:defRPr lang="en-US" sz="2206" kern="1200" dirty="0">
          <a:solidFill>
            <a:schemeClr val="tx1"/>
          </a:solidFill>
          <a:latin typeface="Arial" pitchFamily="34" charset="0"/>
          <a:ea typeface="+mn-ea"/>
          <a:cs typeface="Arial" pitchFamily="34" charset="0"/>
        </a:defRPr>
      </a:lvl2pPr>
      <a:lvl3pPr marL="1123450" indent="-224130" algn="l" defTabSz="897920" rtl="0" fontAlgn="base">
        <a:lnSpc>
          <a:spcPct val="85000"/>
        </a:lnSpc>
        <a:spcBef>
          <a:spcPts val="662"/>
        </a:spcBef>
        <a:spcAft>
          <a:spcPct val="0"/>
        </a:spcAft>
        <a:buFont typeface="Arial" panose="020B0604020202020204" pitchFamily="34" charset="0"/>
        <a:buChar char="•"/>
        <a:defRPr lang="en-US" sz="2206" kern="1200" dirty="0">
          <a:solidFill>
            <a:schemeClr val="tx1"/>
          </a:solidFill>
          <a:latin typeface="Arial" pitchFamily="34" charset="0"/>
          <a:ea typeface="+mn-ea"/>
          <a:cs typeface="Arial" pitchFamily="34" charset="0"/>
        </a:defRPr>
      </a:lvl3pPr>
      <a:lvl4pPr marL="1573110" indent="-224130" algn="l" defTabSz="897920" rtl="0" fontAlgn="base">
        <a:lnSpc>
          <a:spcPct val="85000"/>
        </a:lnSpc>
        <a:spcBef>
          <a:spcPts val="397"/>
        </a:spcBef>
        <a:spcAft>
          <a:spcPct val="0"/>
        </a:spcAft>
        <a:buFont typeface="Arial" panose="020B0604020202020204" pitchFamily="34" charset="0"/>
        <a:buChar char="•"/>
        <a:defRPr lang="en-US" sz="2206" kern="1200" dirty="0">
          <a:solidFill>
            <a:schemeClr val="tx1"/>
          </a:solidFill>
          <a:latin typeface="Arial" pitchFamily="34" charset="0"/>
          <a:ea typeface="+mn-ea"/>
          <a:cs typeface="Arial" pitchFamily="34" charset="0"/>
        </a:defRPr>
      </a:lvl4pPr>
      <a:lvl5pPr marL="2022770" indent="-224130" algn="l" defTabSz="897920" rtl="0" fontAlgn="base">
        <a:spcBef>
          <a:spcPts val="397"/>
        </a:spcBef>
        <a:spcAft>
          <a:spcPct val="0"/>
        </a:spcAft>
        <a:buFont typeface="Arial" panose="020B0604020202020204" pitchFamily="34" charset="0"/>
        <a:buChar char="•"/>
        <a:defRPr lang="en-US" kern="1200" dirty="0">
          <a:solidFill>
            <a:schemeClr val="tx1"/>
          </a:solidFill>
          <a:latin typeface="Arial" pitchFamily="34" charset="0"/>
          <a:ea typeface="+mn-ea"/>
          <a:cs typeface="Arial" pitchFamily="34" charset="0"/>
        </a:defRPr>
      </a:lvl5pPr>
      <a:lvl6pPr marL="2472279"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6pPr>
      <a:lvl7pPr marL="2921785"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7pPr>
      <a:lvl8pPr marL="3371290"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8pPr>
      <a:lvl9pPr marL="3820796"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9pPr>
    </p:bodyStyle>
    <p:otherStyle>
      <a:defPPr>
        <a:defRPr lang="en-US"/>
      </a:defPPr>
      <a:lvl1pPr marL="0" algn="l" defTabSz="899010" rtl="0" eaLnBrk="1" latinLnBrk="0" hangingPunct="1">
        <a:defRPr sz="1765" kern="1200">
          <a:solidFill>
            <a:schemeClr val="tx1"/>
          </a:solidFill>
          <a:latin typeface="+mn-lt"/>
          <a:ea typeface="+mn-ea"/>
          <a:cs typeface="+mn-cs"/>
        </a:defRPr>
      </a:lvl1pPr>
      <a:lvl2pPr marL="449505" algn="l" defTabSz="899010" rtl="0" eaLnBrk="1" latinLnBrk="0" hangingPunct="1">
        <a:defRPr sz="1765" kern="1200">
          <a:solidFill>
            <a:schemeClr val="tx1"/>
          </a:solidFill>
          <a:latin typeface="+mn-lt"/>
          <a:ea typeface="+mn-ea"/>
          <a:cs typeface="+mn-cs"/>
        </a:defRPr>
      </a:lvl2pPr>
      <a:lvl3pPr marL="899010" algn="l" defTabSz="899010" rtl="0" eaLnBrk="1" latinLnBrk="0" hangingPunct="1">
        <a:defRPr sz="1765" kern="1200">
          <a:solidFill>
            <a:schemeClr val="tx1"/>
          </a:solidFill>
          <a:latin typeface="+mn-lt"/>
          <a:ea typeface="+mn-ea"/>
          <a:cs typeface="+mn-cs"/>
        </a:defRPr>
      </a:lvl3pPr>
      <a:lvl4pPr marL="1348516" algn="l" defTabSz="899010" rtl="0" eaLnBrk="1" latinLnBrk="0" hangingPunct="1">
        <a:defRPr sz="1765" kern="1200">
          <a:solidFill>
            <a:schemeClr val="tx1"/>
          </a:solidFill>
          <a:latin typeface="+mn-lt"/>
          <a:ea typeface="+mn-ea"/>
          <a:cs typeface="+mn-cs"/>
        </a:defRPr>
      </a:lvl4pPr>
      <a:lvl5pPr marL="1798021" algn="l" defTabSz="899010" rtl="0" eaLnBrk="1" latinLnBrk="0" hangingPunct="1">
        <a:defRPr sz="1765" kern="1200">
          <a:solidFill>
            <a:schemeClr val="tx1"/>
          </a:solidFill>
          <a:latin typeface="+mn-lt"/>
          <a:ea typeface="+mn-ea"/>
          <a:cs typeface="+mn-cs"/>
        </a:defRPr>
      </a:lvl5pPr>
      <a:lvl6pPr marL="2247527" algn="l" defTabSz="899010" rtl="0" eaLnBrk="1" latinLnBrk="0" hangingPunct="1">
        <a:defRPr sz="1765" kern="1200">
          <a:solidFill>
            <a:schemeClr val="tx1"/>
          </a:solidFill>
          <a:latin typeface="+mn-lt"/>
          <a:ea typeface="+mn-ea"/>
          <a:cs typeface="+mn-cs"/>
        </a:defRPr>
      </a:lvl6pPr>
      <a:lvl7pPr marL="2697032" algn="l" defTabSz="899010" rtl="0" eaLnBrk="1" latinLnBrk="0" hangingPunct="1">
        <a:defRPr sz="1765" kern="1200">
          <a:solidFill>
            <a:schemeClr val="tx1"/>
          </a:solidFill>
          <a:latin typeface="+mn-lt"/>
          <a:ea typeface="+mn-ea"/>
          <a:cs typeface="+mn-cs"/>
        </a:defRPr>
      </a:lvl7pPr>
      <a:lvl8pPr marL="3146538" algn="l" defTabSz="899010" rtl="0" eaLnBrk="1" latinLnBrk="0" hangingPunct="1">
        <a:defRPr sz="1765" kern="1200">
          <a:solidFill>
            <a:schemeClr val="tx1"/>
          </a:solidFill>
          <a:latin typeface="+mn-lt"/>
          <a:ea typeface="+mn-ea"/>
          <a:cs typeface="+mn-cs"/>
        </a:defRPr>
      </a:lvl8pPr>
      <a:lvl9pPr marL="3596043" algn="l" defTabSz="899010" rtl="0" eaLnBrk="1" latinLnBrk="0" hangingPunct="1">
        <a:defRPr sz="176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3059A50-0353-495F-76D9-6051653B99A4}"/>
              </a:ext>
            </a:extLst>
          </p:cNvPr>
          <p:cNvSpPr>
            <a:spLocks noGrp="1" noChangeArrowheads="1"/>
          </p:cNvSpPr>
          <p:nvPr>
            <p:ph type="title"/>
          </p:nvPr>
        </p:nvSpPr>
        <p:spPr bwMode="auto">
          <a:xfrm>
            <a:off x="298739" y="991721"/>
            <a:ext cx="8520545" cy="91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D901924-C60D-0604-EECE-254191010DA6}"/>
              </a:ext>
            </a:extLst>
          </p:cNvPr>
          <p:cNvSpPr>
            <a:spLocks noGrp="1" noChangeArrowheads="1"/>
          </p:cNvSpPr>
          <p:nvPr>
            <p:ph type="body" idx="1"/>
          </p:nvPr>
        </p:nvSpPr>
        <p:spPr bwMode="auto">
          <a:xfrm>
            <a:off x="298739" y="2098302"/>
            <a:ext cx="8520545" cy="422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3E48B6F-8F97-B90C-3393-72FBBFD11081}"/>
              </a:ext>
            </a:extLst>
          </p:cNvPr>
          <p:cNvSpPr>
            <a:spLocks noGrp="1"/>
          </p:cNvSpPr>
          <p:nvPr>
            <p:ph type="dt" sz="half" idx="2"/>
          </p:nvPr>
        </p:nvSpPr>
        <p:spPr>
          <a:xfrm>
            <a:off x="307398" y="6405563"/>
            <a:ext cx="1870364" cy="306761"/>
          </a:xfrm>
          <a:prstGeom prst="rect">
            <a:avLst/>
          </a:prstGeom>
        </p:spPr>
        <p:txBody>
          <a:bodyPr vert="horz" lIns="101882" tIns="50941" rIns="101882" bIns="50941" rtlCol="0" anchor="ctr"/>
          <a:lstStyle>
            <a:lvl1pPr algn="l" defTabSz="899010" eaLnBrk="1" fontAlgn="auto" hangingPunct="1">
              <a:spcBef>
                <a:spcPts val="0"/>
              </a:spcBef>
              <a:spcAft>
                <a:spcPts val="0"/>
              </a:spcAft>
              <a:defRPr sz="1412" smtClean="0">
                <a:solidFill>
                  <a:schemeClr val="tx1"/>
                </a:solidFill>
                <a:latin typeface="Arial" pitchFamily="34" charset="0"/>
                <a:cs typeface="Arial" pitchFamily="34" charset="0"/>
              </a:defRPr>
            </a:lvl1pPr>
          </a:lstStyle>
          <a:p>
            <a:pPr>
              <a:defRPr/>
            </a:pPr>
            <a:fld id="{7E4C5F5F-1B9F-4D83-BDFC-DD19D1D42798}" type="datetime1">
              <a:rPr lang="en-US"/>
              <a:pPr>
                <a:defRPr/>
              </a:pPr>
              <a:t>12/18/2023</a:t>
            </a:fld>
            <a:endParaRPr lang="en-US" dirty="0"/>
          </a:p>
        </p:txBody>
      </p:sp>
      <p:sp>
        <p:nvSpPr>
          <p:cNvPr id="5" name="Footer Placeholder 4">
            <a:extLst>
              <a:ext uri="{FF2B5EF4-FFF2-40B4-BE49-F238E27FC236}">
                <a16:creationId xmlns:a16="http://schemas.microsoft.com/office/drawing/2014/main" id="{CDB923CB-EA41-3F59-019F-627AE00E936D}"/>
              </a:ext>
            </a:extLst>
          </p:cNvPr>
          <p:cNvSpPr>
            <a:spLocks noGrp="1"/>
          </p:cNvSpPr>
          <p:nvPr>
            <p:ph type="ftr" sz="quarter" idx="3"/>
          </p:nvPr>
        </p:nvSpPr>
        <p:spPr>
          <a:xfrm>
            <a:off x="3124489" y="6405563"/>
            <a:ext cx="2895023" cy="315165"/>
          </a:xfrm>
          <a:prstGeom prst="rect">
            <a:avLst/>
          </a:prstGeom>
        </p:spPr>
        <p:txBody>
          <a:bodyPr vert="horz" lIns="101882" tIns="50941" rIns="101882" bIns="50941" rtlCol="0" anchor="ctr"/>
          <a:lstStyle>
            <a:lvl1pPr algn="ctr" defTabSz="899010" eaLnBrk="1" fontAlgn="auto" hangingPunct="1">
              <a:spcBef>
                <a:spcPts val="0"/>
              </a:spcBef>
              <a:spcAft>
                <a:spcPts val="0"/>
              </a:spcAft>
              <a:defRPr sz="1412" dirty="0">
                <a:solidFill>
                  <a:schemeClr val="tx1"/>
                </a:solidFill>
                <a:latin typeface="Arial" pitchFamily="34"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48DEEA2B-9EDD-9254-F186-836999B0DC9E}"/>
              </a:ext>
            </a:extLst>
          </p:cNvPr>
          <p:cNvSpPr>
            <a:spLocks noGrp="1"/>
          </p:cNvSpPr>
          <p:nvPr>
            <p:ph type="sldNum" sz="quarter" idx="4"/>
          </p:nvPr>
        </p:nvSpPr>
        <p:spPr>
          <a:xfrm>
            <a:off x="6692035" y="6405563"/>
            <a:ext cx="2133023" cy="315165"/>
          </a:xfrm>
          <a:prstGeom prst="rect">
            <a:avLst/>
          </a:prstGeom>
        </p:spPr>
        <p:txBody>
          <a:bodyPr vert="horz" lIns="101882" tIns="50941" rIns="101882" bIns="50941" rtlCol="0" anchor="ctr"/>
          <a:lstStyle>
            <a:lvl1pPr algn="r" defTabSz="899010" eaLnBrk="1" fontAlgn="auto" hangingPunct="1">
              <a:spcBef>
                <a:spcPts val="0"/>
              </a:spcBef>
              <a:spcAft>
                <a:spcPts val="0"/>
              </a:spcAft>
              <a:defRPr sz="1412" dirty="0">
                <a:solidFill>
                  <a:schemeClr val="tx1"/>
                </a:solidFill>
                <a:latin typeface="Arial" pitchFamily="34" charset="0"/>
                <a:cs typeface="Arial" pitchFamily="34" charset="0"/>
              </a:defRPr>
            </a:lvl1pPr>
          </a:lstStyle>
          <a:p>
            <a:pPr>
              <a:defRPr/>
            </a:pPr>
            <a:r>
              <a:rPr lang="en-US"/>
              <a:t>Page </a:t>
            </a:r>
            <a:fld id="{33063B51-3B4B-4404-B5B5-F15B4FD79702}" type="slidenum">
              <a:rPr lang="en-US" smtClean="0"/>
              <a:pPr>
                <a:defRPr/>
              </a:pPr>
              <a:t>‹#›</a:t>
            </a:fld>
            <a:endParaRPr lang="en-US"/>
          </a:p>
        </p:txBody>
      </p:sp>
      <p:sp>
        <p:nvSpPr>
          <p:cNvPr id="1031" name="TextBox 6">
            <a:extLst>
              <a:ext uri="{FF2B5EF4-FFF2-40B4-BE49-F238E27FC236}">
                <a16:creationId xmlns:a16="http://schemas.microsoft.com/office/drawing/2014/main" id="{3075DB19-4381-65F0-AD44-89334A68395A}"/>
              </a:ext>
            </a:extLst>
          </p:cNvPr>
          <p:cNvSpPr txBox="1">
            <a:spLocks noChangeArrowheads="1"/>
          </p:cNvSpPr>
          <p:nvPr/>
        </p:nvSpPr>
        <p:spPr bwMode="auto">
          <a:xfrm>
            <a:off x="0" y="379600"/>
            <a:ext cx="9144000" cy="36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96" tIns="44948" rIns="89896" bIns="44948">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17588" fontAlgn="base">
              <a:spcBef>
                <a:spcPct val="0"/>
              </a:spcBef>
              <a:spcAft>
                <a:spcPct val="0"/>
              </a:spcAft>
              <a:defRPr sz="2000">
                <a:solidFill>
                  <a:schemeClr val="tx1"/>
                </a:solidFill>
                <a:latin typeface="Arial" panose="020B0604020202020204" pitchFamily="34" charset="0"/>
              </a:defRPr>
            </a:lvl6pPr>
            <a:lvl7pPr marL="2971800" indent="-228600" defTabSz="1017588" fontAlgn="base">
              <a:spcBef>
                <a:spcPct val="0"/>
              </a:spcBef>
              <a:spcAft>
                <a:spcPct val="0"/>
              </a:spcAft>
              <a:defRPr sz="2000">
                <a:solidFill>
                  <a:schemeClr val="tx1"/>
                </a:solidFill>
                <a:latin typeface="Arial" panose="020B0604020202020204" pitchFamily="34" charset="0"/>
              </a:defRPr>
            </a:lvl7pPr>
            <a:lvl8pPr marL="3429000" indent="-228600" defTabSz="1017588" fontAlgn="base">
              <a:spcBef>
                <a:spcPct val="0"/>
              </a:spcBef>
              <a:spcAft>
                <a:spcPct val="0"/>
              </a:spcAft>
              <a:defRPr sz="2000">
                <a:solidFill>
                  <a:schemeClr val="tx1"/>
                </a:solidFill>
                <a:latin typeface="Arial" panose="020B0604020202020204" pitchFamily="34" charset="0"/>
              </a:defRPr>
            </a:lvl8pPr>
            <a:lvl9pPr marL="3886200" indent="-228600" defTabSz="1017588" fontAlgn="base">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1765" b="1">
                <a:cs typeface="Arial" panose="020B0604020202020204" pitchFamily="34" charset="0"/>
              </a:rPr>
              <a:t>PRELIMINARY</a:t>
            </a:r>
          </a:p>
        </p:txBody>
      </p:sp>
      <p:cxnSp>
        <p:nvCxnSpPr>
          <p:cNvPr id="14" name="Straight Connector 13">
            <a:extLst>
              <a:ext uri="{FF2B5EF4-FFF2-40B4-BE49-F238E27FC236}">
                <a16:creationId xmlns:a16="http://schemas.microsoft.com/office/drawing/2014/main" id="{7B134D5E-E1FA-8E95-D8B9-EBF5A6A381A6}"/>
              </a:ext>
            </a:extLst>
          </p:cNvPr>
          <p:cNvCxnSpPr/>
          <p:nvPr/>
        </p:nvCxnSpPr>
        <p:spPr>
          <a:xfrm>
            <a:off x="316058" y="911879"/>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9329E0A-5294-719F-517A-8CB1458D41D3}"/>
              </a:ext>
            </a:extLst>
          </p:cNvPr>
          <p:cNvCxnSpPr/>
          <p:nvPr/>
        </p:nvCxnSpPr>
        <p:spPr>
          <a:xfrm>
            <a:off x="298739" y="6398559"/>
            <a:ext cx="852054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4" name="Picture 11" descr="GAO Logo">
            <a:extLst>
              <a:ext uri="{FF2B5EF4-FFF2-40B4-BE49-F238E27FC236}">
                <a16:creationId xmlns:a16="http://schemas.microsoft.com/office/drawing/2014/main" id="{EDA0FEF6-6C8E-D72F-8F2B-FA2426578705}"/>
              </a:ext>
            </a:extLst>
          </p:cNvPr>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307399" y="470647"/>
            <a:ext cx="1207943" cy="4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456553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Lst>
  <p:hf hdr="0" ftr="0" dt="0"/>
  <p:txStyles>
    <p:titleStyle>
      <a:lvl1pPr algn="l" defTabSz="897920" rtl="0" fontAlgn="base">
        <a:spcBef>
          <a:spcPct val="0"/>
        </a:spcBef>
        <a:spcAft>
          <a:spcPct val="0"/>
        </a:spcAft>
        <a:defRPr sz="3177" b="1" kern="1200">
          <a:solidFill>
            <a:schemeClr val="tx1"/>
          </a:solidFill>
          <a:latin typeface="Arial" pitchFamily="34" charset="0"/>
          <a:ea typeface="+mj-ea"/>
          <a:cs typeface="Arial" pitchFamily="34" charset="0"/>
        </a:defRPr>
      </a:lvl1pPr>
      <a:lvl2pPr algn="l" defTabSz="897920" rtl="0" fontAlgn="base">
        <a:spcBef>
          <a:spcPct val="0"/>
        </a:spcBef>
        <a:spcAft>
          <a:spcPct val="0"/>
        </a:spcAft>
        <a:defRPr sz="3177" b="1">
          <a:solidFill>
            <a:schemeClr val="tx1"/>
          </a:solidFill>
          <a:latin typeface="Arial" panose="020B0604020202020204" pitchFamily="34" charset="0"/>
          <a:cs typeface="Arial" panose="020B0604020202020204" pitchFamily="34" charset="0"/>
        </a:defRPr>
      </a:lvl2pPr>
      <a:lvl3pPr algn="l" defTabSz="897920" rtl="0" fontAlgn="base">
        <a:spcBef>
          <a:spcPct val="0"/>
        </a:spcBef>
        <a:spcAft>
          <a:spcPct val="0"/>
        </a:spcAft>
        <a:defRPr sz="3177" b="1">
          <a:solidFill>
            <a:schemeClr val="tx1"/>
          </a:solidFill>
          <a:latin typeface="Arial" panose="020B0604020202020204" pitchFamily="34" charset="0"/>
          <a:cs typeface="Arial" panose="020B0604020202020204" pitchFamily="34" charset="0"/>
        </a:defRPr>
      </a:lvl3pPr>
      <a:lvl4pPr algn="l" defTabSz="897920" rtl="0" fontAlgn="base">
        <a:spcBef>
          <a:spcPct val="0"/>
        </a:spcBef>
        <a:spcAft>
          <a:spcPct val="0"/>
        </a:spcAft>
        <a:defRPr sz="3177" b="1">
          <a:solidFill>
            <a:schemeClr val="tx1"/>
          </a:solidFill>
          <a:latin typeface="Arial" panose="020B0604020202020204" pitchFamily="34" charset="0"/>
          <a:cs typeface="Arial" panose="020B0604020202020204" pitchFamily="34" charset="0"/>
        </a:defRPr>
      </a:lvl4pPr>
      <a:lvl5pPr algn="l" defTabSz="897920" rtl="0" fontAlgn="base">
        <a:spcBef>
          <a:spcPct val="0"/>
        </a:spcBef>
        <a:spcAft>
          <a:spcPct val="0"/>
        </a:spcAft>
        <a:defRPr sz="3177" b="1">
          <a:solidFill>
            <a:schemeClr val="tx1"/>
          </a:solidFill>
          <a:latin typeface="Arial" panose="020B0604020202020204" pitchFamily="34" charset="0"/>
          <a:cs typeface="Arial" panose="020B0604020202020204" pitchFamily="34" charset="0"/>
        </a:defRPr>
      </a:lvl5pPr>
      <a:lvl6pPr marL="403433" algn="l" defTabSz="897920" rtl="0" fontAlgn="base">
        <a:spcBef>
          <a:spcPct val="0"/>
        </a:spcBef>
        <a:spcAft>
          <a:spcPct val="0"/>
        </a:spcAft>
        <a:defRPr sz="3177" b="1">
          <a:solidFill>
            <a:schemeClr val="tx1"/>
          </a:solidFill>
          <a:latin typeface="Arial" panose="020B0604020202020204" pitchFamily="34" charset="0"/>
          <a:cs typeface="Arial" panose="020B0604020202020204" pitchFamily="34" charset="0"/>
        </a:defRPr>
      </a:lvl6pPr>
      <a:lvl7pPr marL="806867" algn="l" defTabSz="897920" rtl="0" fontAlgn="base">
        <a:spcBef>
          <a:spcPct val="0"/>
        </a:spcBef>
        <a:spcAft>
          <a:spcPct val="0"/>
        </a:spcAft>
        <a:defRPr sz="3177" b="1">
          <a:solidFill>
            <a:schemeClr val="tx1"/>
          </a:solidFill>
          <a:latin typeface="Arial" panose="020B0604020202020204" pitchFamily="34" charset="0"/>
          <a:cs typeface="Arial" panose="020B0604020202020204" pitchFamily="34" charset="0"/>
        </a:defRPr>
      </a:lvl7pPr>
      <a:lvl8pPr marL="1210300" algn="l" defTabSz="897920" rtl="0" fontAlgn="base">
        <a:spcBef>
          <a:spcPct val="0"/>
        </a:spcBef>
        <a:spcAft>
          <a:spcPct val="0"/>
        </a:spcAft>
        <a:defRPr sz="3177" b="1">
          <a:solidFill>
            <a:schemeClr val="tx1"/>
          </a:solidFill>
          <a:latin typeface="Arial" panose="020B0604020202020204" pitchFamily="34" charset="0"/>
          <a:cs typeface="Arial" panose="020B0604020202020204" pitchFamily="34" charset="0"/>
        </a:defRPr>
      </a:lvl8pPr>
      <a:lvl9pPr marL="1613733" algn="l" defTabSz="897920" rtl="0" fontAlgn="base">
        <a:spcBef>
          <a:spcPct val="0"/>
        </a:spcBef>
        <a:spcAft>
          <a:spcPct val="0"/>
        </a:spcAft>
        <a:defRPr sz="3177" b="1">
          <a:solidFill>
            <a:schemeClr val="tx1"/>
          </a:solidFill>
          <a:latin typeface="Arial" panose="020B0604020202020204" pitchFamily="34" charset="0"/>
          <a:cs typeface="Arial" panose="020B0604020202020204" pitchFamily="34" charset="0"/>
        </a:defRPr>
      </a:lvl9pPr>
    </p:titleStyle>
    <p:bodyStyle>
      <a:lvl1pPr marL="336194" indent="-336194" algn="l" defTabSz="897920" rtl="0" fontAlgn="base">
        <a:spcBef>
          <a:spcPts val="662"/>
        </a:spcBef>
        <a:spcAft>
          <a:spcPct val="0"/>
        </a:spcAft>
        <a:buFont typeface="Arial" panose="020B0604020202020204" pitchFamily="34" charset="0"/>
        <a:buChar char="•"/>
        <a:defRPr lang="en-US" sz="2206" kern="1200" dirty="0">
          <a:solidFill>
            <a:schemeClr val="tx1"/>
          </a:solidFill>
          <a:latin typeface="Arial" pitchFamily="34" charset="0"/>
          <a:ea typeface="+mn-ea"/>
          <a:cs typeface="Arial" pitchFamily="34" charset="0"/>
        </a:defRPr>
      </a:lvl1pPr>
      <a:lvl2pPr marL="729822" indent="-280162" algn="l" defTabSz="897920" rtl="0" fontAlgn="base">
        <a:lnSpc>
          <a:spcPct val="85000"/>
        </a:lnSpc>
        <a:spcBef>
          <a:spcPts val="662"/>
        </a:spcBef>
        <a:spcAft>
          <a:spcPct val="0"/>
        </a:spcAft>
        <a:buFont typeface="Arial" panose="020B0604020202020204" pitchFamily="34" charset="0"/>
        <a:buChar char="•"/>
        <a:defRPr lang="en-US" sz="2206" kern="1200" dirty="0">
          <a:solidFill>
            <a:schemeClr val="tx1"/>
          </a:solidFill>
          <a:latin typeface="Arial" pitchFamily="34" charset="0"/>
          <a:ea typeface="+mn-ea"/>
          <a:cs typeface="Arial" pitchFamily="34" charset="0"/>
        </a:defRPr>
      </a:lvl2pPr>
      <a:lvl3pPr marL="1123450" indent="-224130" algn="l" defTabSz="897920" rtl="0" fontAlgn="base">
        <a:lnSpc>
          <a:spcPct val="85000"/>
        </a:lnSpc>
        <a:spcBef>
          <a:spcPts val="662"/>
        </a:spcBef>
        <a:spcAft>
          <a:spcPct val="0"/>
        </a:spcAft>
        <a:buFont typeface="Arial" panose="020B0604020202020204" pitchFamily="34" charset="0"/>
        <a:buChar char="•"/>
        <a:defRPr lang="en-US" sz="2206" kern="1200" dirty="0">
          <a:solidFill>
            <a:schemeClr val="tx1"/>
          </a:solidFill>
          <a:latin typeface="Arial" pitchFamily="34" charset="0"/>
          <a:ea typeface="+mn-ea"/>
          <a:cs typeface="Arial" pitchFamily="34" charset="0"/>
        </a:defRPr>
      </a:lvl3pPr>
      <a:lvl4pPr marL="1573110" indent="-224130" algn="l" defTabSz="897920" rtl="0" fontAlgn="base">
        <a:lnSpc>
          <a:spcPct val="85000"/>
        </a:lnSpc>
        <a:spcBef>
          <a:spcPts val="397"/>
        </a:spcBef>
        <a:spcAft>
          <a:spcPct val="0"/>
        </a:spcAft>
        <a:buFont typeface="Arial" panose="020B0604020202020204" pitchFamily="34" charset="0"/>
        <a:buChar char="•"/>
        <a:defRPr lang="en-US" sz="2206" kern="1200" dirty="0">
          <a:solidFill>
            <a:schemeClr val="tx1"/>
          </a:solidFill>
          <a:latin typeface="Arial" pitchFamily="34" charset="0"/>
          <a:ea typeface="+mn-ea"/>
          <a:cs typeface="Arial" pitchFamily="34" charset="0"/>
        </a:defRPr>
      </a:lvl4pPr>
      <a:lvl5pPr marL="2022770" indent="-224130" algn="l" defTabSz="897920" rtl="0" fontAlgn="base">
        <a:spcBef>
          <a:spcPts val="397"/>
        </a:spcBef>
        <a:spcAft>
          <a:spcPct val="0"/>
        </a:spcAft>
        <a:buFont typeface="Arial" panose="020B0604020202020204" pitchFamily="34" charset="0"/>
        <a:buChar char="•"/>
        <a:defRPr lang="en-US" kern="1200" dirty="0">
          <a:solidFill>
            <a:schemeClr val="tx1"/>
          </a:solidFill>
          <a:latin typeface="Arial" pitchFamily="34" charset="0"/>
          <a:ea typeface="+mn-ea"/>
          <a:cs typeface="Arial" pitchFamily="34" charset="0"/>
        </a:defRPr>
      </a:lvl5pPr>
      <a:lvl6pPr marL="2472279"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6pPr>
      <a:lvl7pPr marL="2921785"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7pPr>
      <a:lvl8pPr marL="3371290"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8pPr>
      <a:lvl9pPr marL="3820796"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9pPr>
    </p:bodyStyle>
    <p:otherStyle>
      <a:defPPr>
        <a:defRPr lang="en-US"/>
      </a:defPPr>
      <a:lvl1pPr marL="0" algn="l" defTabSz="899010" rtl="0" eaLnBrk="1" latinLnBrk="0" hangingPunct="1">
        <a:defRPr sz="1765" kern="1200">
          <a:solidFill>
            <a:schemeClr val="tx1"/>
          </a:solidFill>
          <a:latin typeface="+mn-lt"/>
          <a:ea typeface="+mn-ea"/>
          <a:cs typeface="+mn-cs"/>
        </a:defRPr>
      </a:lvl1pPr>
      <a:lvl2pPr marL="449505" algn="l" defTabSz="899010" rtl="0" eaLnBrk="1" latinLnBrk="0" hangingPunct="1">
        <a:defRPr sz="1765" kern="1200">
          <a:solidFill>
            <a:schemeClr val="tx1"/>
          </a:solidFill>
          <a:latin typeface="+mn-lt"/>
          <a:ea typeface="+mn-ea"/>
          <a:cs typeface="+mn-cs"/>
        </a:defRPr>
      </a:lvl2pPr>
      <a:lvl3pPr marL="899010" algn="l" defTabSz="899010" rtl="0" eaLnBrk="1" latinLnBrk="0" hangingPunct="1">
        <a:defRPr sz="1765" kern="1200">
          <a:solidFill>
            <a:schemeClr val="tx1"/>
          </a:solidFill>
          <a:latin typeface="+mn-lt"/>
          <a:ea typeface="+mn-ea"/>
          <a:cs typeface="+mn-cs"/>
        </a:defRPr>
      </a:lvl3pPr>
      <a:lvl4pPr marL="1348516" algn="l" defTabSz="899010" rtl="0" eaLnBrk="1" latinLnBrk="0" hangingPunct="1">
        <a:defRPr sz="1765" kern="1200">
          <a:solidFill>
            <a:schemeClr val="tx1"/>
          </a:solidFill>
          <a:latin typeface="+mn-lt"/>
          <a:ea typeface="+mn-ea"/>
          <a:cs typeface="+mn-cs"/>
        </a:defRPr>
      </a:lvl4pPr>
      <a:lvl5pPr marL="1798021" algn="l" defTabSz="899010" rtl="0" eaLnBrk="1" latinLnBrk="0" hangingPunct="1">
        <a:defRPr sz="1765" kern="1200">
          <a:solidFill>
            <a:schemeClr val="tx1"/>
          </a:solidFill>
          <a:latin typeface="+mn-lt"/>
          <a:ea typeface="+mn-ea"/>
          <a:cs typeface="+mn-cs"/>
        </a:defRPr>
      </a:lvl5pPr>
      <a:lvl6pPr marL="2247527" algn="l" defTabSz="899010" rtl="0" eaLnBrk="1" latinLnBrk="0" hangingPunct="1">
        <a:defRPr sz="1765" kern="1200">
          <a:solidFill>
            <a:schemeClr val="tx1"/>
          </a:solidFill>
          <a:latin typeface="+mn-lt"/>
          <a:ea typeface="+mn-ea"/>
          <a:cs typeface="+mn-cs"/>
        </a:defRPr>
      </a:lvl6pPr>
      <a:lvl7pPr marL="2697032" algn="l" defTabSz="899010" rtl="0" eaLnBrk="1" latinLnBrk="0" hangingPunct="1">
        <a:defRPr sz="1765" kern="1200">
          <a:solidFill>
            <a:schemeClr val="tx1"/>
          </a:solidFill>
          <a:latin typeface="+mn-lt"/>
          <a:ea typeface="+mn-ea"/>
          <a:cs typeface="+mn-cs"/>
        </a:defRPr>
      </a:lvl7pPr>
      <a:lvl8pPr marL="3146538" algn="l" defTabSz="899010" rtl="0" eaLnBrk="1" latinLnBrk="0" hangingPunct="1">
        <a:defRPr sz="1765" kern="1200">
          <a:solidFill>
            <a:schemeClr val="tx1"/>
          </a:solidFill>
          <a:latin typeface="+mn-lt"/>
          <a:ea typeface="+mn-ea"/>
          <a:cs typeface="+mn-cs"/>
        </a:defRPr>
      </a:lvl8pPr>
      <a:lvl9pPr marL="3596043" algn="l" defTabSz="899010" rtl="0" eaLnBrk="1" latinLnBrk="0" hangingPunct="1">
        <a:defRPr sz="176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8"/>
            </p:custDataLst>
            <p:extLst>
              <p:ext uri="{D42A27DB-BD31-4B8C-83A1-F6EECF244321}">
                <p14:modId xmlns:p14="http://schemas.microsoft.com/office/powerpoint/2010/main" val="1356606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415" imgH="416" progId="TCLayout.ActiveDocument.1">
                  <p:embed/>
                </p:oleObj>
              </mc:Choice>
              <mc:Fallback>
                <p:oleObj name="think-cell Slide" r:id="rId30" imgW="415" imgH="416" progId="TCLayout.ActiveDocument.1">
                  <p:embed/>
                  <p:pic>
                    <p:nvPicPr>
                      <p:cNvPr id="10" name="Object 9" hidden="1"/>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600" b="1" i="0" baseline="0" dirty="0">
              <a:latin typeface="Myriad Pro" panose="020B0503030403020204" pitchFamily="34" charset="0"/>
              <a:ea typeface="+mj-ea"/>
              <a:cs typeface="+mj-cs"/>
              <a:sym typeface="Myriad Pro" panose="020B0503030403020204" pitchFamily="34" charset="0"/>
            </a:endParaRPr>
          </a:p>
        </p:txBody>
      </p:sp>
      <p:sp>
        <p:nvSpPr>
          <p:cNvPr id="2" name="Title Placeholder 1"/>
          <p:cNvSpPr>
            <a:spLocks noGrp="1"/>
          </p:cNvSpPr>
          <p:nvPr>
            <p:ph type="title"/>
          </p:nvPr>
        </p:nvSpPr>
        <p:spPr>
          <a:xfrm>
            <a:off x="576000" y="452970"/>
            <a:ext cx="8064000" cy="432000"/>
          </a:xfrm>
          <a:prstGeom prst="rect">
            <a:avLst/>
          </a:prstGeom>
        </p:spPr>
        <p:txBody>
          <a:bodyPr vert="horz" lIns="0" tIns="0" rIns="0" bIns="0" rtlCol="0" anchor="b">
            <a:noAutofit/>
          </a:bodyPr>
          <a:lstStyle/>
          <a:p>
            <a:r>
              <a:rPr lang="en-US" dirty="0"/>
              <a:t>Click to edit Master title style</a:t>
            </a:r>
            <a:endParaRPr lang="en-GB" dirty="0"/>
          </a:p>
        </p:txBody>
      </p:sp>
      <p:sp>
        <p:nvSpPr>
          <p:cNvPr id="3" name="Text Placeholder 2"/>
          <p:cNvSpPr>
            <a:spLocks noGrp="1"/>
          </p:cNvSpPr>
          <p:nvPr>
            <p:ph type="body" idx="1"/>
          </p:nvPr>
        </p:nvSpPr>
        <p:spPr>
          <a:xfrm>
            <a:off x="576000" y="1368000"/>
            <a:ext cx="8064000" cy="48960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1439911" y="6583334"/>
            <a:ext cx="1080000" cy="184666"/>
          </a:xfrm>
          <a:prstGeom prst="rect">
            <a:avLst/>
          </a:prstGeom>
        </p:spPr>
        <p:txBody>
          <a:bodyPr vert="horz" lIns="0" tIns="0" rIns="0" bIns="0" rtlCol="0" anchor="ctr">
            <a:spAutoFit/>
          </a:bodyPr>
          <a:lstStyle>
            <a:lvl1pPr algn="l">
              <a:defRPr sz="1200">
                <a:solidFill>
                  <a:schemeClr val="accent1"/>
                </a:solidFill>
              </a:defRPr>
            </a:lvl1pPr>
          </a:lstStyle>
          <a:p>
            <a:fld id="{02C3ABE1-BF0D-4007-9ACE-38FA597EB2B2}" type="datetime1">
              <a:rPr lang="en-GB" smtClean="0"/>
              <a:t>18/12/2023</a:t>
            </a:fld>
            <a:endParaRPr lang="en-GB" dirty="0"/>
          </a:p>
        </p:txBody>
      </p:sp>
      <p:sp>
        <p:nvSpPr>
          <p:cNvPr id="5" name="Footer Placeholder 4"/>
          <p:cNvSpPr>
            <a:spLocks noGrp="1"/>
          </p:cNvSpPr>
          <p:nvPr>
            <p:ph type="ftr" sz="quarter" idx="3"/>
          </p:nvPr>
        </p:nvSpPr>
        <p:spPr>
          <a:xfrm>
            <a:off x="-2700688" y="6583334"/>
            <a:ext cx="1080000" cy="184666"/>
          </a:xfrm>
          <a:prstGeom prst="rect">
            <a:avLst/>
          </a:prstGeom>
        </p:spPr>
        <p:txBody>
          <a:bodyPr vert="horz" lIns="0" tIns="0" rIns="0" bIns="0" rtlCol="0" anchor="ctr">
            <a:spAutoFit/>
          </a:bodyPr>
          <a:lstStyle>
            <a:lvl1pPr algn="l">
              <a:defRPr sz="1200">
                <a:solidFill>
                  <a:schemeClr val="accent1"/>
                </a:solidFill>
              </a:defRPr>
            </a:lvl1pPr>
          </a:lstStyle>
          <a:p>
            <a:endParaRPr lang="en-GB" dirty="0"/>
          </a:p>
        </p:txBody>
      </p:sp>
    </p:spTree>
    <p:extLst>
      <p:ext uri="{BB962C8B-B14F-4D97-AF65-F5344CB8AC3E}">
        <p14:creationId xmlns:p14="http://schemas.microsoft.com/office/powerpoint/2010/main" val="13680644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 id="2147483757" r:id="rId24"/>
    <p:sldLayoutId id="2147483758" r:id="rId25"/>
    <p:sldLayoutId id="2147483759" r:id="rId26"/>
  </p:sldLayoutIdLst>
  <p:hf hdr="0" ftr="0" dt="0"/>
  <p:txStyles>
    <p:titleStyle>
      <a:lvl1pPr algn="l" defTabSz="914400" rtl="0" eaLnBrk="1" latinLnBrk="0" hangingPunct="1">
        <a:lnSpc>
          <a:spcPct val="90000"/>
        </a:lnSpc>
        <a:spcBef>
          <a:spcPct val="0"/>
        </a:spcBef>
        <a:buNone/>
        <a:defRPr sz="2600" b="1" kern="1200">
          <a:solidFill>
            <a:schemeClr val="accent1"/>
          </a:solidFill>
          <a:latin typeface="+mj-lt"/>
          <a:ea typeface="+mj-ea"/>
          <a:cs typeface="+mj-cs"/>
        </a:defRPr>
      </a:lvl1pPr>
    </p:titleStyle>
    <p:bodyStyle>
      <a:lvl1pPr marL="265113" indent="-265113"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accent4"/>
          </a:solidFill>
          <a:latin typeface="+mn-lt"/>
          <a:ea typeface="+mn-ea"/>
          <a:cs typeface="+mn-cs"/>
        </a:defRPr>
      </a:lvl1pPr>
      <a:lvl2pPr marL="512763" indent="-234950" algn="l" defTabSz="914400" rtl="0" eaLnBrk="1" latinLnBrk="0" hangingPunct="1">
        <a:lnSpc>
          <a:spcPct val="90000"/>
        </a:lnSpc>
        <a:spcBef>
          <a:spcPts val="400"/>
        </a:spcBef>
        <a:buClr>
          <a:schemeClr val="accent1"/>
        </a:buClr>
        <a:buSzPct val="100000"/>
        <a:buFont typeface="Arial" pitchFamily="34" charset="0"/>
        <a:buChar char="•"/>
        <a:defRPr sz="1800" kern="1200">
          <a:solidFill>
            <a:schemeClr val="accent4"/>
          </a:solidFill>
          <a:latin typeface="+mn-lt"/>
          <a:ea typeface="+mn-ea"/>
          <a:cs typeface="+mn-cs"/>
        </a:defRPr>
      </a:lvl2pPr>
      <a:lvl3pPr marL="758825" indent="-228600" algn="l" defTabSz="914400" rtl="0" eaLnBrk="1" latinLnBrk="0" hangingPunct="1">
        <a:lnSpc>
          <a:spcPct val="90000"/>
        </a:lnSpc>
        <a:spcBef>
          <a:spcPts val="200"/>
        </a:spcBef>
        <a:buClr>
          <a:schemeClr val="accent1"/>
        </a:buClr>
        <a:buSzPct val="100000"/>
        <a:buFont typeface="Arial" pitchFamily="34" charset="0"/>
        <a:buChar char="•"/>
        <a:defRPr sz="1800" kern="1200">
          <a:solidFill>
            <a:schemeClr val="accent4"/>
          </a:solidFill>
          <a:latin typeface="+mn-lt"/>
          <a:ea typeface="+mn-ea"/>
          <a:cs typeface="+mn-cs"/>
        </a:defRPr>
      </a:lvl3pPr>
      <a:lvl4pPr marL="993775" indent="-228600" algn="l" defTabSz="914400" rtl="0" eaLnBrk="1" latinLnBrk="0" hangingPunct="1">
        <a:lnSpc>
          <a:spcPct val="90000"/>
        </a:lnSpc>
        <a:spcBef>
          <a:spcPts val="0"/>
        </a:spcBef>
        <a:buClr>
          <a:schemeClr val="accent1"/>
        </a:buClr>
        <a:buSzPct val="100000"/>
        <a:buFont typeface="Arial" pitchFamily="34" charset="0"/>
        <a:buChar char="•"/>
        <a:defRPr sz="1800" kern="1200">
          <a:solidFill>
            <a:schemeClr val="accent4"/>
          </a:solidFill>
          <a:latin typeface="+mn-lt"/>
          <a:ea typeface="+mn-ea"/>
          <a:cs typeface="+mn-cs"/>
        </a:defRPr>
      </a:lvl4pPr>
      <a:lvl5pPr marL="1219200" indent="-228600" algn="l" defTabSz="914400" rtl="0" eaLnBrk="1" latinLnBrk="0" hangingPunct="1">
        <a:lnSpc>
          <a:spcPct val="90000"/>
        </a:lnSpc>
        <a:spcBef>
          <a:spcPts val="0"/>
        </a:spcBef>
        <a:buClr>
          <a:schemeClr val="accent1"/>
        </a:buClr>
        <a:buSzPct val="100000"/>
        <a:buFont typeface="Arial" pitchFamily="34" charset="0"/>
        <a:buChar char="•"/>
        <a:defRPr sz="18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FF9517-5D3F-4197-825C-D0FE3D3D471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t-EE"/>
          </a:p>
        </p:txBody>
      </p:sp>
      <p:sp>
        <p:nvSpPr>
          <p:cNvPr id="3" name="Text Placeholder 2">
            <a:extLst>
              <a:ext uri="{FF2B5EF4-FFF2-40B4-BE49-F238E27FC236}">
                <a16:creationId xmlns:a16="http://schemas.microsoft.com/office/drawing/2014/main" id="{2336714F-2979-4500-AA07-10CA2802DF8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8E31CFB4-C79C-44AC-81B5-31A161267D7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59F7C67-60BA-4D8E-BFF9-58385B6FC1BB}" type="datetimeFigureOut">
              <a:rPr lang="et-EE" smtClean="0"/>
              <a:t>18.12.2023</a:t>
            </a:fld>
            <a:endParaRPr lang="et-EE"/>
          </a:p>
        </p:txBody>
      </p:sp>
      <p:sp>
        <p:nvSpPr>
          <p:cNvPr id="5" name="Footer Placeholder 4">
            <a:extLst>
              <a:ext uri="{FF2B5EF4-FFF2-40B4-BE49-F238E27FC236}">
                <a16:creationId xmlns:a16="http://schemas.microsoft.com/office/drawing/2014/main" id="{A23BB96E-CCD3-4DC7-94EF-D9AADBFD101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t-EE"/>
          </a:p>
        </p:txBody>
      </p:sp>
      <p:sp>
        <p:nvSpPr>
          <p:cNvPr id="6" name="Slide Number Placeholder 5">
            <a:extLst>
              <a:ext uri="{FF2B5EF4-FFF2-40B4-BE49-F238E27FC236}">
                <a16:creationId xmlns:a16="http://schemas.microsoft.com/office/drawing/2014/main" id="{00E1F118-BF93-4CB3-A635-B1A9090E3E5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EBDC364-8781-44F1-B95D-1200D036F569}" type="slidenum">
              <a:rPr lang="et-EE" smtClean="0"/>
              <a:t>‹#›</a:t>
            </a:fld>
            <a:endParaRPr lang="et-EE"/>
          </a:p>
        </p:txBody>
      </p:sp>
    </p:spTree>
    <p:extLst>
      <p:ext uri="{BB962C8B-B14F-4D97-AF65-F5344CB8AC3E}">
        <p14:creationId xmlns:p14="http://schemas.microsoft.com/office/powerpoint/2010/main" val="1571205458"/>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t-E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gao.gov/products/GAO-23-106726" TargetMode="External"/><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3" Type="http://schemas.openxmlformats.org/officeDocument/2006/relationships/hyperlink" Target="https://www.gao.gov/products/GAO-07-339R" TargetMode="External"/><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68.xml"/><Relationship Id="rId6" Type="http://schemas.openxmlformats.org/officeDocument/2006/relationships/hyperlink" Target="https://www.gao.gov/products/GAO-11-145" TargetMode="External"/><Relationship Id="rId5" Type="http://schemas.openxmlformats.org/officeDocument/2006/relationships/hyperlink" Target="https://www.gao.gov/products/GAO-12-157" TargetMode="External"/><Relationship Id="rId4" Type="http://schemas.openxmlformats.org/officeDocument/2006/relationships/hyperlink" Target="https://www.gao.gov/products/gao-14-367"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ao.gov/products/GAO-22-105111" TargetMode="External"/><Relationship Id="rId2" Type="http://schemas.openxmlformats.org/officeDocument/2006/relationships/notesSlide" Target="../notesSlides/notesSlide9.xml"/><Relationship Id="rId1" Type="http://schemas.openxmlformats.org/officeDocument/2006/relationships/slideLayout" Target="../slideLayouts/slideLayout68.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5.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79.xml"/><Relationship Id="rId7" Type="http://schemas.openxmlformats.org/officeDocument/2006/relationships/image" Target="../media/image23.jpe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2.emf"/><Relationship Id="rId5" Type="http://schemas.openxmlformats.org/officeDocument/2006/relationships/oleObject" Target="../embeddings/oleObject2.bin"/><Relationship Id="rId4" Type="http://schemas.openxmlformats.org/officeDocument/2006/relationships/notesSlide" Target="../notesSlides/notesSlide11.xml"/><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12.xml"/><Relationship Id="rId7" Type="http://schemas.openxmlformats.org/officeDocument/2006/relationships/image" Target="../media/image28.png"/><Relationship Id="rId2" Type="http://schemas.openxmlformats.org/officeDocument/2006/relationships/slideLayout" Target="../slideLayouts/slideLayout79.xml"/><Relationship Id="rId1" Type="http://schemas.openxmlformats.org/officeDocument/2006/relationships/tags" Target="../tags/tag6.xml"/><Relationship Id="rId6" Type="http://schemas.openxmlformats.org/officeDocument/2006/relationships/image" Target="../media/image27.png"/><Relationship Id="rId5" Type="http://schemas.openxmlformats.org/officeDocument/2006/relationships/image" Target="../media/image22.emf"/><Relationship Id="rId10" Type="http://schemas.openxmlformats.org/officeDocument/2006/relationships/image" Target="../media/image31.png"/><Relationship Id="rId4" Type="http://schemas.openxmlformats.org/officeDocument/2006/relationships/oleObject" Target="../embeddings/oleObject3.bin"/><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9.xml"/></Relationships>
</file>

<file path=ppt/slides/_rels/slide18.xml.rels><?xml version="1.0" encoding="UTF-8" standalone="yes"?>
<Relationships xmlns="http://schemas.openxmlformats.org/package/2006/relationships"><Relationship Id="rId3" Type="http://schemas.openxmlformats.org/officeDocument/2006/relationships/hyperlink" Target="https://eur-lex.europa.eu/legal-content/EN/TXT/?qid=1516265440535&amp;uri=COM:2018:28:FIN" TargetMode="External"/><Relationship Id="rId2" Type="http://schemas.openxmlformats.org/officeDocument/2006/relationships/notesSlide" Target="../notesSlides/notesSlide14.xml"/><Relationship Id="rId1" Type="http://schemas.openxmlformats.org/officeDocument/2006/relationships/slideLayout" Target="../slideLayouts/slideLayout76.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95.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99.xml"/><Relationship Id="rId4" Type="http://schemas.openxmlformats.org/officeDocument/2006/relationships/hyperlink" Target="https://www.businessfornature.org/news/subsidy-refor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8.xml"/><Relationship Id="rId1" Type="http://schemas.openxmlformats.org/officeDocument/2006/relationships/slideLayout" Target="../slideLayouts/slideLayout99.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9.xml"/><Relationship Id="rId1" Type="http://schemas.openxmlformats.org/officeDocument/2006/relationships/slideLayout" Target="../slideLayouts/slideLayout99.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96.xml"/><Relationship Id="rId5" Type="http://schemas.openxmlformats.org/officeDocument/2006/relationships/image" Target="../media/image34.jpg"/><Relationship Id="rId4" Type="http://schemas.openxmlformats.org/officeDocument/2006/relationships/hyperlink" Target="https://www.worldbank.org/en/topic/climatechange/publication/detox-development"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1.xml"/><Relationship Id="rId1" Type="http://schemas.openxmlformats.org/officeDocument/2006/relationships/slideLayout" Target="../slideLayouts/slideLayout96.xml"/><Relationship Id="rId4" Type="http://schemas.openxmlformats.org/officeDocument/2006/relationships/hyperlink" Target="https://www.riigikontroll.ee/tabid/206/Audit/2544/language/et-EE/Default.aspx"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mailto:joanna.kokot@eca.europa.eu" TargetMode="External"/><Relationship Id="rId3" Type="http://schemas.openxmlformats.org/officeDocument/2006/relationships/hyperlink" Target="mailto:Sarah.Pearcey@nao.org.uk" TargetMode="External"/><Relationship Id="rId7" Type="http://schemas.openxmlformats.org/officeDocument/2006/relationships/hyperlink" Target="mailto:Alar.Jurgenson@riigikontroll.ee"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mailto:jose.parente@eca.europa.eu" TargetMode="External"/><Relationship Id="rId5" Type="http://schemas.openxmlformats.org/officeDocument/2006/relationships/hyperlink" Target="mailto:lucia.rosca@eca.europa.eu" TargetMode="External"/><Relationship Id="rId4" Type="http://schemas.openxmlformats.org/officeDocument/2006/relationships/hyperlink" Target="mailto:FrancoQ@gao.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hyperlink" Target="https://www.nao.org.uk/wp-content/uploads/2021/02/Environmental-Tax-Measures.pdf" TargetMode="External"/><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D92E2-CC46-277A-5246-697113D653C7}"/>
              </a:ext>
            </a:extLst>
          </p:cNvPr>
          <p:cNvSpPr>
            <a:spLocks noGrp="1"/>
          </p:cNvSpPr>
          <p:nvPr>
            <p:ph type="title"/>
          </p:nvPr>
        </p:nvSpPr>
        <p:spPr>
          <a:xfrm>
            <a:off x="576000" y="404664"/>
            <a:ext cx="8064000" cy="576064"/>
          </a:xfrm>
        </p:spPr>
        <p:txBody>
          <a:bodyPr>
            <a:normAutofit/>
          </a:bodyPr>
          <a:lstStyle/>
          <a:p>
            <a:pPr algn="ctr"/>
            <a:r>
              <a:rPr lang="en-US" sz="3600" dirty="0"/>
              <a:t>Webinar housekeeping</a:t>
            </a:r>
          </a:p>
        </p:txBody>
      </p:sp>
      <p:sp>
        <p:nvSpPr>
          <p:cNvPr id="3" name="Text Placeholder 2">
            <a:extLst>
              <a:ext uri="{FF2B5EF4-FFF2-40B4-BE49-F238E27FC236}">
                <a16:creationId xmlns:a16="http://schemas.microsoft.com/office/drawing/2014/main" id="{ED95CDAE-7E27-4CC6-E33F-E7600775399B}"/>
              </a:ext>
            </a:extLst>
          </p:cNvPr>
          <p:cNvSpPr>
            <a:spLocks noGrp="1"/>
          </p:cNvSpPr>
          <p:nvPr>
            <p:ph type="body" idx="1"/>
          </p:nvPr>
        </p:nvSpPr>
        <p:spPr>
          <a:xfrm>
            <a:off x="251520" y="1196752"/>
            <a:ext cx="8388480" cy="5256584"/>
          </a:xfrm>
        </p:spPr>
        <p:txBody>
          <a:bodyPr>
            <a:normAutofit fontScale="92500" lnSpcReduction="10000"/>
          </a:bodyPr>
          <a:lstStyle/>
          <a:p>
            <a:r>
              <a:rPr lang="en-US" sz="2800" b="1" dirty="0"/>
              <a:t>Please keep your camera and microphone off during the presentations </a:t>
            </a:r>
          </a:p>
          <a:p>
            <a:endParaRPr lang="en-US" sz="2800" dirty="0"/>
          </a:p>
          <a:p>
            <a:r>
              <a:rPr lang="en-US" sz="2800" b="1" dirty="0"/>
              <a:t>For questions:</a:t>
            </a:r>
          </a:p>
          <a:p>
            <a:pPr marL="457200" indent="-457200">
              <a:buFont typeface="Wingdings" panose="05000000000000000000" pitchFamily="2" charset="2"/>
              <a:buChar char="§"/>
            </a:pPr>
            <a:r>
              <a:rPr lang="en-US" sz="2800" b="1" dirty="0"/>
              <a:t>raise your hand to take the floor</a:t>
            </a:r>
          </a:p>
          <a:p>
            <a:r>
              <a:rPr lang="en-US" sz="2800" b="1" dirty="0"/>
              <a:t>or</a:t>
            </a:r>
          </a:p>
          <a:p>
            <a:pPr marL="457200" indent="-457200">
              <a:buFont typeface="Arial" panose="020B0604020202020204" pitchFamily="34" charset="0"/>
              <a:buChar char="•"/>
            </a:pPr>
            <a:r>
              <a:rPr lang="en-US" sz="2800" b="1" dirty="0"/>
              <a:t>type your questions in the chat</a:t>
            </a:r>
          </a:p>
          <a:p>
            <a:endParaRPr lang="en-US" sz="2800" dirty="0"/>
          </a:p>
          <a:p>
            <a:r>
              <a:rPr lang="en-US" sz="2800" b="1" dirty="0"/>
              <a:t>Please, introduce yourself and tell us your institution before asking a question or contributing with </a:t>
            </a:r>
            <a:r>
              <a:rPr lang="en-US" sz="2800" b="1"/>
              <a:t>a comment</a:t>
            </a:r>
            <a:endParaRPr lang="en-US" sz="2800" b="1" dirty="0"/>
          </a:p>
          <a:p>
            <a:endParaRPr lang="en-US" sz="2800" b="1" dirty="0"/>
          </a:p>
          <a:p>
            <a:r>
              <a:rPr lang="en-US" sz="2800" b="1" dirty="0">
                <a:highlight>
                  <a:srgbClr val="056731"/>
                </a:highlight>
              </a:rPr>
              <a:t>*we will share the slides on INTOSAI WGEA website</a:t>
            </a:r>
          </a:p>
          <a:p>
            <a:endParaRPr lang="en-US" sz="2800" b="1" dirty="0"/>
          </a:p>
        </p:txBody>
      </p:sp>
      <p:sp>
        <p:nvSpPr>
          <p:cNvPr id="4" name="Slide Number Placeholder 3">
            <a:extLst>
              <a:ext uri="{FF2B5EF4-FFF2-40B4-BE49-F238E27FC236}">
                <a16:creationId xmlns:a16="http://schemas.microsoft.com/office/drawing/2014/main" id="{BBC8E2FA-1F49-F913-1315-F69CBE42C18B}"/>
              </a:ext>
            </a:extLst>
          </p:cNvPr>
          <p:cNvSpPr>
            <a:spLocks noGrp="1"/>
          </p:cNvSpPr>
          <p:nvPr>
            <p:ph type="sldNum" sz="quarter" idx="12"/>
          </p:nvPr>
        </p:nvSpPr>
        <p:spPr/>
        <p:txBody>
          <a:bodyPr/>
          <a:lstStyle/>
          <a:p>
            <a:r>
              <a:rPr lang="en-GB"/>
              <a:t>Page </a:t>
            </a:r>
            <a:fld id="{C26A69B5-200B-4E8E-9012-4EBB91306B1A}" type="slidenum">
              <a:rPr lang="en-GB" smtClean="0"/>
              <a:pPr/>
              <a:t>1</a:t>
            </a:fld>
            <a:endParaRPr lang="en-GB" dirty="0"/>
          </a:p>
        </p:txBody>
      </p:sp>
      <p:pic>
        <p:nvPicPr>
          <p:cNvPr id="6" name="Picture 5">
            <a:extLst>
              <a:ext uri="{FF2B5EF4-FFF2-40B4-BE49-F238E27FC236}">
                <a16:creationId xmlns:a16="http://schemas.microsoft.com/office/drawing/2014/main" id="{1BC5109B-2347-CF5B-3377-2B0C47202369}"/>
              </a:ext>
            </a:extLst>
          </p:cNvPr>
          <p:cNvPicPr>
            <a:picLocks noChangeAspect="1"/>
          </p:cNvPicPr>
          <p:nvPr/>
        </p:nvPicPr>
        <p:blipFill>
          <a:blip r:embed="rId2"/>
          <a:stretch>
            <a:fillRect/>
          </a:stretch>
        </p:blipFill>
        <p:spPr>
          <a:xfrm>
            <a:off x="6372200" y="2427384"/>
            <a:ext cx="973460" cy="820488"/>
          </a:xfrm>
          <a:prstGeom prst="rect">
            <a:avLst/>
          </a:prstGeom>
        </p:spPr>
      </p:pic>
    </p:spTree>
    <p:extLst>
      <p:ext uri="{BB962C8B-B14F-4D97-AF65-F5344CB8AC3E}">
        <p14:creationId xmlns:p14="http://schemas.microsoft.com/office/powerpoint/2010/main" val="2827412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8757D9A7-96AC-0090-1BF1-068958B776E4}"/>
              </a:ext>
            </a:extLst>
          </p:cNvPr>
          <p:cNvSpPr>
            <a:spLocks noGrp="1" noChangeArrowheads="1"/>
          </p:cNvSpPr>
          <p:nvPr>
            <p:ph type="title"/>
          </p:nvPr>
        </p:nvSpPr>
        <p:spPr/>
        <p:txBody>
          <a:bodyPr/>
          <a:lstStyle/>
          <a:p>
            <a:r>
              <a:rPr lang="en-US" altLang="en-US"/>
              <a:t>IIJA, IRA, &amp; CHIPS</a:t>
            </a:r>
          </a:p>
        </p:txBody>
      </p:sp>
      <p:sp>
        <p:nvSpPr>
          <p:cNvPr id="3" name="Text Placeholder 2">
            <a:extLst>
              <a:ext uri="{FF2B5EF4-FFF2-40B4-BE49-F238E27FC236}">
                <a16:creationId xmlns:a16="http://schemas.microsoft.com/office/drawing/2014/main" id="{9900DB51-3FAD-D4C4-B0EF-E1EFA9AA767C}"/>
              </a:ext>
            </a:extLst>
          </p:cNvPr>
          <p:cNvSpPr>
            <a:spLocks noGrp="1"/>
          </p:cNvSpPr>
          <p:nvPr>
            <p:ph type="body" idx="1"/>
          </p:nvPr>
        </p:nvSpPr>
        <p:spPr>
          <a:xfrm>
            <a:off x="424423" y="1815353"/>
            <a:ext cx="8269941" cy="2161335"/>
          </a:xfrm>
        </p:spPr>
        <p:txBody>
          <a:bodyPr rtlCol="0">
            <a:normAutofit fontScale="70000" lnSpcReduction="20000"/>
          </a:bodyPr>
          <a:lstStyle/>
          <a:p>
            <a:pPr marL="337129" indent="-337129" defTabSz="899010">
              <a:defRPr/>
            </a:pPr>
            <a:r>
              <a:t>Recently enacted laws provide billions for energy and environment related purposes:</a:t>
            </a:r>
          </a:p>
          <a:p>
            <a:pPr marL="730446" lvl="1" indent="-280941" defTabSz="899010">
              <a:defRPr/>
            </a:pPr>
            <a:r>
              <a:t>Infrastructure Investment and Jobs Act (IIJA)</a:t>
            </a:r>
          </a:p>
          <a:p>
            <a:pPr marL="730446" lvl="1" indent="-280941" defTabSz="899010">
              <a:defRPr/>
            </a:pPr>
            <a:r>
              <a:t>Inflation Reduction Act of 2022 (IRA)</a:t>
            </a:r>
          </a:p>
          <a:p>
            <a:pPr marL="730446" lvl="1" indent="-280941" defTabSz="899010">
              <a:defRPr/>
            </a:pPr>
            <a:r>
              <a:t>Creating Helpful Incentives to Produce Semiconductors for America Act of 2022 (CHIPS)</a:t>
            </a:r>
          </a:p>
          <a:p>
            <a:pPr marL="337129" indent="-337129" defTabSz="899010">
              <a:defRPr/>
            </a:pPr>
            <a:r>
              <a:t>New programs &amp; expanded programs</a:t>
            </a:r>
          </a:p>
          <a:p>
            <a:pPr marL="337129" indent="-337129" defTabSz="899010">
              <a:defRPr/>
            </a:pPr>
            <a:r>
              <a:t>For additional background and GAO audit approach, see: </a:t>
            </a:r>
            <a:r>
              <a:rPr i="1"/>
              <a:t>Oversight of Agency Spending: Implementing GAO Recommendations Could Help Address Previously Identified Challenges at Commerce, DOE, and EPA (</a:t>
            </a:r>
            <a:r>
              <a:rPr i="1">
                <a:hlinkClick r:id="rId2"/>
              </a:rPr>
              <a:t>GAO-23-106726</a:t>
            </a:r>
            <a:r>
              <a:rPr i="1"/>
              <a:t>)</a:t>
            </a:r>
            <a:endParaRPr/>
          </a:p>
        </p:txBody>
      </p:sp>
      <p:sp>
        <p:nvSpPr>
          <p:cNvPr id="32772" name="Slide Number Placeholder 3">
            <a:extLst>
              <a:ext uri="{FF2B5EF4-FFF2-40B4-BE49-F238E27FC236}">
                <a16:creationId xmlns:a16="http://schemas.microsoft.com/office/drawing/2014/main" id="{D2CCE307-8B69-9F72-A948-DF71EA73B0C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765">
                <a:solidFill>
                  <a:schemeClr val="tx1"/>
                </a:solidFill>
                <a:latin typeface="Arial" panose="020B0604020202020204" pitchFamily="34" charset="0"/>
              </a:defRPr>
            </a:lvl1pPr>
            <a:lvl2pPr marL="655579" indent="-252146">
              <a:defRPr sz="1765">
                <a:solidFill>
                  <a:schemeClr val="tx1"/>
                </a:solidFill>
                <a:latin typeface="Arial" panose="020B0604020202020204" pitchFamily="34" charset="0"/>
              </a:defRPr>
            </a:lvl2pPr>
            <a:lvl3pPr marL="1008583" indent="-201717">
              <a:defRPr sz="1765">
                <a:solidFill>
                  <a:schemeClr val="tx1"/>
                </a:solidFill>
                <a:latin typeface="Arial" panose="020B0604020202020204" pitchFamily="34" charset="0"/>
              </a:defRPr>
            </a:lvl3pPr>
            <a:lvl4pPr marL="1412016" indent="-201717">
              <a:defRPr sz="1765">
                <a:solidFill>
                  <a:schemeClr val="tx1"/>
                </a:solidFill>
                <a:latin typeface="Arial" panose="020B0604020202020204" pitchFamily="34" charset="0"/>
              </a:defRPr>
            </a:lvl4pPr>
            <a:lvl5pPr marL="1815450" indent="-201717">
              <a:defRPr sz="1765">
                <a:solidFill>
                  <a:schemeClr val="tx1"/>
                </a:solidFill>
                <a:latin typeface="Arial" panose="020B0604020202020204" pitchFamily="34" charset="0"/>
              </a:defRPr>
            </a:lvl5pPr>
            <a:lvl6pPr marL="2218883" indent="-201717" defTabSz="897920" fontAlgn="base">
              <a:spcBef>
                <a:spcPct val="0"/>
              </a:spcBef>
              <a:spcAft>
                <a:spcPct val="0"/>
              </a:spcAft>
              <a:defRPr sz="1765">
                <a:solidFill>
                  <a:schemeClr val="tx1"/>
                </a:solidFill>
                <a:latin typeface="Arial" panose="020B0604020202020204" pitchFamily="34" charset="0"/>
              </a:defRPr>
            </a:lvl6pPr>
            <a:lvl7pPr marL="2622316" indent="-201717" defTabSz="897920" fontAlgn="base">
              <a:spcBef>
                <a:spcPct val="0"/>
              </a:spcBef>
              <a:spcAft>
                <a:spcPct val="0"/>
              </a:spcAft>
              <a:defRPr sz="1765">
                <a:solidFill>
                  <a:schemeClr val="tx1"/>
                </a:solidFill>
                <a:latin typeface="Arial" panose="020B0604020202020204" pitchFamily="34" charset="0"/>
              </a:defRPr>
            </a:lvl7pPr>
            <a:lvl8pPr marL="3025750" indent="-201717" defTabSz="897920" fontAlgn="base">
              <a:spcBef>
                <a:spcPct val="0"/>
              </a:spcBef>
              <a:spcAft>
                <a:spcPct val="0"/>
              </a:spcAft>
              <a:defRPr sz="1765">
                <a:solidFill>
                  <a:schemeClr val="tx1"/>
                </a:solidFill>
                <a:latin typeface="Arial" panose="020B0604020202020204" pitchFamily="34" charset="0"/>
              </a:defRPr>
            </a:lvl8pPr>
            <a:lvl9pPr marL="3429183" indent="-201717" defTabSz="897920" fontAlgn="base">
              <a:spcBef>
                <a:spcPct val="0"/>
              </a:spcBef>
              <a:spcAft>
                <a:spcPct val="0"/>
              </a:spcAft>
              <a:defRPr sz="1765">
                <a:solidFill>
                  <a:schemeClr val="tx1"/>
                </a:solidFill>
                <a:latin typeface="Arial" panose="020B0604020202020204" pitchFamily="34" charset="0"/>
              </a:defRPr>
            </a:lvl9pPr>
          </a:lstStyle>
          <a:p>
            <a:pPr defTabSz="897920" fontAlgn="base">
              <a:spcBef>
                <a:spcPct val="0"/>
              </a:spcBef>
              <a:spcAft>
                <a:spcPct val="0"/>
              </a:spcAft>
            </a:pPr>
            <a:r>
              <a:rPr lang="en-US" altLang="en-US" sz="1412" dirty="0">
                <a:solidFill>
                  <a:srgbClr val="044F91"/>
                </a:solidFill>
              </a:rPr>
              <a:t>Page </a:t>
            </a:r>
            <a:fld id="{56A712D7-33B3-49D6-B9F6-D07868BC6C17}" type="slidenum">
              <a:rPr lang="en-US" altLang="en-US" sz="1412" dirty="0">
                <a:solidFill>
                  <a:srgbClr val="044F91"/>
                </a:solidFill>
              </a:rPr>
              <a:pPr defTabSz="897920" fontAlgn="base">
                <a:spcBef>
                  <a:spcPct val="0"/>
                </a:spcBef>
                <a:spcAft>
                  <a:spcPct val="0"/>
                </a:spcAft>
              </a:pPr>
              <a:t>10</a:t>
            </a:fld>
            <a:endParaRPr lang="en-US" altLang="en-US" sz="1412" dirty="0">
              <a:solidFill>
                <a:srgbClr val="044F91"/>
              </a:solidFill>
            </a:endParaRPr>
          </a:p>
        </p:txBody>
      </p:sp>
      <p:pic>
        <p:nvPicPr>
          <p:cNvPr id="32773" name="Picture 1">
            <a:extLst>
              <a:ext uri="{FF2B5EF4-FFF2-40B4-BE49-F238E27FC236}">
                <a16:creationId xmlns:a16="http://schemas.microsoft.com/office/drawing/2014/main" id="{FC92DC59-047A-83AC-684F-8D4B1B7170A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880" y="4057931"/>
            <a:ext cx="8859650" cy="22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18B15961-57BC-F3E0-F8F8-C5CBE7C7CCAB}"/>
              </a:ext>
            </a:extLst>
          </p:cNvPr>
          <p:cNvSpPr>
            <a:spLocks noGrp="1" noChangeArrowheads="1"/>
          </p:cNvSpPr>
          <p:nvPr>
            <p:ph type="title"/>
          </p:nvPr>
        </p:nvSpPr>
        <p:spPr/>
        <p:txBody>
          <a:bodyPr/>
          <a:lstStyle/>
          <a:p>
            <a:r>
              <a:rPr lang="en-US" altLang="en-US"/>
              <a:t>Audits of DOE’s Loan Programs Office</a:t>
            </a:r>
          </a:p>
        </p:txBody>
      </p:sp>
      <p:sp>
        <p:nvSpPr>
          <p:cNvPr id="3" name="Text Placeholder 2">
            <a:extLst>
              <a:ext uri="{FF2B5EF4-FFF2-40B4-BE49-F238E27FC236}">
                <a16:creationId xmlns:a16="http://schemas.microsoft.com/office/drawing/2014/main" id="{39D359CC-63B1-0177-839C-8C5CE04DB6D0}"/>
              </a:ext>
            </a:extLst>
          </p:cNvPr>
          <p:cNvSpPr>
            <a:spLocks noGrp="1"/>
          </p:cNvSpPr>
          <p:nvPr>
            <p:ph type="body" idx="1"/>
          </p:nvPr>
        </p:nvSpPr>
        <p:spPr>
          <a:xfrm>
            <a:off x="424423" y="1815353"/>
            <a:ext cx="8269941" cy="1861578"/>
          </a:xfrm>
        </p:spPr>
        <p:txBody>
          <a:bodyPr rtlCol="0">
            <a:normAutofit fontScale="92500" lnSpcReduction="10000"/>
          </a:bodyPr>
          <a:lstStyle/>
          <a:p>
            <a:pPr marL="337129" indent="-337129" defTabSz="899010">
              <a:defRPr/>
            </a:pPr>
            <a:r>
              <a:t>2007: DOE initially focused on expediting program implementation rather than ensuring critical policies, procedures, and mechanisms were in place for success. </a:t>
            </a:r>
            <a:r>
              <a:rPr sz="1677"/>
              <a:t>(</a:t>
            </a:r>
            <a:r>
              <a:rPr sz="1677">
                <a:hlinkClick r:id="rId3"/>
              </a:rPr>
              <a:t>GAO-07-339R</a:t>
            </a:r>
            <a:r>
              <a:rPr sz="1677"/>
              <a:t>)</a:t>
            </a:r>
          </a:p>
          <a:p>
            <a:pPr marL="337129" indent="-337129" defTabSz="899010">
              <a:defRPr/>
            </a:pPr>
            <a:r>
              <a:t>2011-2014: Concerns about DOE not having sufficient expertise, performance measures, or a fully developed loan monitoring function. </a:t>
            </a:r>
            <a:r>
              <a:rPr sz="1677"/>
              <a:t>(</a:t>
            </a:r>
            <a:r>
              <a:rPr sz="1677">
                <a:hlinkClick r:id="rId4"/>
              </a:rPr>
              <a:t>GAO-14-367</a:t>
            </a:r>
            <a:r>
              <a:rPr sz="1677"/>
              <a:t>, </a:t>
            </a:r>
            <a:r>
              <a:rPr sz="1677">
                <a:hlinkClick r:id="rId5"/>
              </a:rPr>
              <a:t>GAO-12-157</a:t>
            </a:r>
            <a:r>
              <a:rPr sz="1677"/>
              <a:t>, </a:t>
            </a:r>
            <a:r>
              <a:rPr sz="1677">
                <a:hlinkClick r:id="rId6"/>
              </a:rPr>
              <a:t>GAO-11-145</a:t>
            </a:r>
            <a:r>
              <a:rPr sz="1677"/>
              <a:t>)</a:t>
            </a:r>
          </a:p>
          <a:p>
            <a:pPr marL="337129" indent="-337129" defTabSz="899010">
              <a:defRPr/>
            </a:pPr>
            <a:endParaRPr/>
          </a:p>
        </p:txBody>
      </p:sp>
      <p:sp>
        <p:nvSpPr>
          <p:cNvPr id="33796" name="Slide Number Placeholder 3">
            <a:extLst>
              <a:ext uri="{FF2B5EF4-FFF2-40B4-BE49-F238E27FC236}">
                <a16:creationId xmlns:a16="http://schemas.microsoft.com/office/drawing/2014/main" id="{6431D1DB-2774-D65F-3CF7-88D39262428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765">
                <a:solidFill>
                  <a:schemeClr val="tx1"/>
                </a:solidFill>
                <a:latin typeface="Arial" panose="020B0604020202020204" pitchFamily="34" charset="0"/>
              </a:defRPr>
            </a:lvl1pPr>
            <a:lvl2pPr marL="655579" indent="-252146">
              <a:defRPr sz="1765">
                <a:solidFill>
                  <a:schemeClr val="tx1"/>
                </a:solidFill>
                <a:latin typeface="Arial" panose="020B0604020202020204" pitchFamily="34" charset="0"/>
              </a:defRPr>
            </a:lvl2pPr>
            <a:lvl3pPr marL="1008583" indent="-201717">
              <a:defRPr sz="1765">
                <a:solidFill>
                  <a:schemeClr val="tx1"/>
                </a:solidFill>
                <a:latin typeface="Arial" panose="020B0604020202020204" pitchFamily="34" charset="0"/>
              </a:defRPr>
            </a:lvl3pPr>
            <a:lvl4pPr marL="1412016" indent="-201717">
              <a:defRPr sz="1765">
                <a:solidFill>
                  <a:schemeClr val="tx1"/>
                </a:solidFill>
                <a:latin typeface="Arial" panose="020B0604020202020204" pitchFamily="34" charset="0"/>
              </a:defRPr>
            </a:lvl4pPr>
            <a:lvl5pPr marL="1815450" indent="-201717">
              <a:defRPr sz="1765">
                <a:solidFill>
                  <a:schemeClr val="tx1"/>
                </a:solidFill>
                <a:latin typeface="Arial" panose="020B0604020202020204" pitchFamily="34" charset="0"/>
              </a:defRPr>
            </a:lvl5pPr>
            <a:lvl6pPr marL="2218883" indent="-201717" defTabSz="897920" fontAlgn="base">
              <a:spcBef>
                <a:spcPct val="0"/>
              </a:spcBef>
              <a:spcAft>
                <a:spcPct val="0"/>
              </a:spcAft>
              <a:defRPr sz="1765">
                <a:solidFill>
                  <a:schemeClr val="tx1"/>
                </a:solidFill>
                <a:latin typeface="Arial" panose="020B0604020202020204" pitchFamily="34" charset="0"/>
              </a:defRPr>
            </a:lvl6pPr>
            <a:lvl7pPr marL="2622316" indent="-201717" defTabSz="897920" fontAlgn="base">
              <a:spcBef>
                <a:spcPct val="0"/>
              </a:spcBef>
              <a:spcAft>
                <a:spcPct val="0"/>
              </a:spcAft>
              <a:defRPr sz="1765">
                <a:solidFill>
                  <a:schemeClr val="tx1"/>
                </a:solidFill>
                <a:latin typeface="Arial" panose="020B0604020202020204" pitchFamily="34" charset="0"/>
              </a:defRPr>
            </a:lvl7pPr>
            <a:lvl8pPr marL="3025750" indent="-201717" defTabSz="897920" fontAlgn="base">
              <a:spcBef>
                <a:spcPct val="0"/>
              </a:spcBef>
              <a:spcAft>
                <a:spcPct val="0"/>
              </a:spcAft>
              <a:defRPr sz="1765">
                <a:solidFill>
                  <a:schemeClr val="tx1"/>
                </a:solidFill>
                <a:latin typeface="Arial" panose="020B0604020202020204" pitchFamily="34" charset="0"/>
              </a:defRPr>
            </a:lvl8pPr>
            <a:lvl9pPr marL="3429183" indent="-201717" defTabSz="897920" fontAlgn="base">
              <a:spcBef>
                <a:spcPct val="0"/>
              </a:spcBef>
              <a:spcAft>
                <a:spcPct val="0"/>
              </a:spcAft>
              <a:defRPr sz="1765">
                <a:solidFill>
                  <a:schemeClr val="tx1"/>
                </a:solidFill>
                <a:latin typeface="Arial" panose="020B0604020202020204" pitchFamily="34" charset="0"/>
              </a:defRPr>
            </a:lvl9pPr>
          </a:lstStyle>
          <a:p>
            <a:pPr defTabSz="897920" fontAlgn="base">
              <a:spcBef>
                <a:spcPct val="0"/>
              </a:spcBef>
              <a:spcAft>
                <a:spcPct val="0"/>
              </a:spcAft>
            </a:pPr>
            <a:r>
              <a:rPr lang="en-US" altLang="en-US" sz="1412" dirty="0">
                <a:solidFill>
                  <a:srgbClr val="044F91"/>
                </a:solidFill>
              </a:rPr>
              <a:t>Page </a:t>
            </a:r>
            <a:fld id="{6C6B9B28-6AD0-4E09-B1BF-6208C6B9EA79}" type="slidenum">
              <a:rPr lang="en-US" altLang="en-US" sz="1412" dirty="0">
                <a:solidFill>
                  <a:srgbClr val="044F91"/>
                </a:solidFill>
              </a:rPr>
              <a:pPr defTabSz="897920" fontAlgn="base">
                <a:spcBef>
                  <a:spcPct val="0"/>
                </a:spcBef>
                <a:spcAft>
                  <a:spcPct val="0"/>
                </a:spcAft>
              </a:pPr>
              <a:t>11</a:t>
            </a:fld>
            <a:endParaRPr lang="en-US" altLang="en-US" sz="1412" dirty="0">
              <a:solidFill>
                <a:srgbClr val="044F91"/>
              </a:solidFill>
            </a:endParaRPr>
          </a:p>
        </p:txBody>
      </p:sp>
      <p:pic>
        <p:nvPicPr>
          <p:cNvPr id="33797" name="Picture 5" descr="Text, timeline">
            <a:extLst>
              <a:ext uri="{FF2B5EF4-FFF2-40B4-BE49-F238E27FC236}">
                <a16:creationId xmlns:a16="http://schemas.microsoft.com/office/drawing/2014/main" id="{29A565E0-DD99-2ADA-BE75-09AFED78B9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8107" y="3802997"/>
            <a:ext cx="4521574" cy="2349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TextBox 6">
            <a:extLst>
              <a:ext uri="{FF2B5EF4-FFF2-40B4-BE49-F238E27FC236}">
                <a16:creationId xmlns:a16="http://schemas.microsoft.com/office/drawing/2014/main" id="{C4F9F154-C3BE-4744-DC0C-E498BE0B9D75}"/>
              </a:ext>
            </a:extLst>
          </p:cNvPr>
          <p:cNvSpPr txBox="1">
            <a:spLocks noChangeArrowheads="1"/>
          </p:cNvSpPr>
          <p:nvPr/>
        </p:nvSpPr>
        <p:spPr bwMode="auto">
          <a:xfrm>
            <a:off x="2017059" y="6118412"/>
            <a:ext cx="1904689" cy="24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defTabSz="1017588" fontAlgn="base">
              <a:spcBef>
                <a:spcPct val="0"/>
              </a:spcBef>
              <a:spcAft>
                <a:spcPct val="0"/>
              </a:spcAft>
              <a:defRPr sz="2000">
                <a:solidFill>
                  <a:schemeClr val="tx1"/>
                </a:solidFill>
                <a:latin typeface="Arial" panose="020B0604020202020204" pitchFamily="34" charset="0"/>
              </a:defRPr>
            </a:lvl6pPr>
            <a:lvl7pPr marL="2971800" indent="-228600" defTabSz="1017588" fontAlgn="base">
              <a:spcBef>
                <a:spcPct val="0"/>
              </a:spcBef>
              <a:spcAft>
                <a:spcPct val="0"/>
              </a:spcAft>
              <a:defRPr sz="2000">
                <a:solidFill>
                  <a:schemeClr val="tx1"/>
                </a:solidFill>
                <a:latin typeface="Arial" panose="020B0604020202020204" pitchFamily="34" charset="0"/>
              </a:defRPr>
            </a:lvl7pPr>
            <a:lvl8pPr marL="3429000" indent="-228600" defTabSz="1017588" fontAlgn="base">
              <a:spcBef>
                <a:spcPct val="0"/>
              </a:spcBef>
              <a:spcAft>
                <a:spcPct val="0"/>
              </a:spcAft>
              <a:defRPr sz="2000">
                <a:solidFill>
                  <a:schemeClr val="tx1"/>
                </a:solidFill>
                <a:latin typeface="Arial" panose="020B0604020202020204" pitchFamily="34" charset="0"/>
              </a:defRPr>
            </a:lvl8pPr>
            <a:lvl9pPr marL="3886200" indent="-228600" defTabSz="1017588" fontAlgn="base">
              <a:spcBef>
                <a:spcPct val="0"/>
              </a:spcBef>
              <a:spcAft>
                <a:spcPct val="0"/>
              </a:spcAft>
              <a:defRPr sz="2000">
                <a:solidFill>
                  <a:schemeClr val="tx1"/>
                </a:solidFill>
                <a:latin typeface="Arial" panose="020B0604020202020204" pitchFamily="34" charset="0"/>
              </a:defRPr>
            </a:lvl9pPr>
          </a:lstStyle>
          <a:p>
            <a:pPr defTabSz="897920" fontAlgn="base">
              <a:spcBef>
                <a:spcPct val="0"/>
              </a:spcBef>
              <a:spcAft>
                <a:spcPct val="0"/>
              </a:spcAft>
            </a:pPr>
            <a:r>
              <a:rPr lang="en-US" altLang="en-US" sz="971">
                <a:solidFill>
                  <a:srgbClr val="044F91"/>
                </a:solidFill>
              </a:rPr>
              <a:t>Source: Department of Energy.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670D0-6480-8014-CDDA-66B25B78A1CB}"/>
              </a:ext>
            </a:extLst>
          </p:cNvPr>
          <p:cNvSpPr>
            <a:spLocks noGrp="1"/>
          </p:cNvSpPr>
          <p:nvPr>
            <p:ph type="title"/>
          </p:nvPr>
        </p:nvSpPr>
        <p:spPr/>
        <p:txBody>
          <a:bodyPr rtlCol="0">
            <a:normAutofit fontScale="90000"/>
          </a:bodyPr>
          <a:lstStyle/>
          <a:p>
            <a:pPr defTabSz="899010" fontAlgn="auto">
              <a:spcAft>
                <a:spcPts val="0"/>
              </a:spcAft>
              <a:defRPr/>
            </a:pPr>
            <a:r>
              <a:rPr lang="en-US" dirty="0"/>
              <a:t>Audit of Carbon Capture and Storage Demonstrations (</a:t>
            </a:r>
            <a:r>
              <a:rPr lang="en-US" dirty="0">
                <a:hlinkClick r:id="rId3"/>
              </a:rPr>
              <a:t>GAO-22-105111</a:t>
            </a:r>
            <a:r>
              <a:rPr lang="en-US" dirty="0"/>
              <a:t>)</a:t>
            </a:r>
          </a:p>
        </p:txBody>
      </p:sp>
      <p:sp>
        <p:nvSpPr>
          <p:cNvPr id="35843" name="Text Placeholder 2">
            <a:extLst>
              <a:ext uri="{FF2B5EF4-FFF2-40B4-BE49-F238E27FC236}">
                <a16:creationId xmlns:a16="http://schemas.microsoft.com/office/drawing/2014/main" id="{12E65CFD-2128-6C52-2AD3-7E6353FC16ED}"/>
              </a:ext>
            </a:extLst>
          </p:cNvPr>
          <p:cNvSpPr>
            <a:spLocks noGrp="1" noChangeArrowheads="1"/>
          </p:cNvSpPr>
          <p:nvPr>
            <p:ph type="body" idx="1"/>
          </p:nvPr>
        </p:nvSpPr>
        <p:spPr/>
        <p:txBody>
          <a:bodyPr/>
          <a:lstStyle/>
          <a:p>
            <a:r>
              <a:rPr altLang="en-US"/>
              <a:t>We reviewed (1) Outcomes of DOE-funded CCS projects, and (2) DOE management of those projects.</a:t>
            </a:r>
          </a:p>
          <a:p>
            <a:r>
              <a:rPr altLang="en-US"/>
              <a:t>We found:</a:t>
            </a:r>
          </a:p>
          <a:p>
            <a:pPr lvl="1"/>
            <a:r>
              <a:rPr altLang="en-US"/>
              <a:t>Coal projects were generally less successful</a:t>
            </a:r>
          </a:p>
          <a:p>
            <a:pPr lvl="1"/>
            <a:r>
              <a:rPr altLang="en-US"/>
              <a:t>Risks including that DOE supported projects even though they were not meeting required milestones</a:t>
            </a:r>
          </a:p>
          <a:p>
            <a:pPr lvl="1"/>
            <a:r>
              <a:rPr altLang="en-US"/>
              <a:t>A selection and negotiation process that increased risk</a:t>
            </a:r>
          </a:p>
          <a:p>
            <a:r>
              <a:rPr altLang="en-US"/>
              <a:t>We recommended that DOE:</a:t>
            </a:r>
          </a:p>
          <a:p>
            <a:pPr lvl="1"/>
            <a:r>
              <a:rPr altLang="en-US"/>
              <a:t>More consistently administer projects</a:t>
            </a:r>
          </a:p>
          <a:p>
            <a:pPr lvl="1"/>
            <a:r>
              <a:rPr altLang="en-US"/>
              <a:t>Improve selection and negotiation</a:t>
            </a:r>
          </a:p>
          <a:p>
            <a:pPr lvl="1"/>
            <a:endParaRPr altLang="en-US"/>
          </a:p>
        </p:txBody>
      </p:sp>
      <p:sp>
        <p:nvSpPr>
          <p:cNvPr id="35844" name="Slide Number Placeholder 3">
            <a:extLst>
              <a:ext uri="{FF2B5EF4-FFF2-40B4-BE49-F238E27FC236}">
                <a16:creationId xmlns:a16="http://schemas.microsoft.com/office/drawing/2014/main" id="{89947BE3-3775-30B5-3D24-D23DD1FA6F1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765">
                <a:solidFill>
                  <a:schemeClr val="tx1"/>
                </a:solidFill>
                <a:latin typeface="Arial" panose="020B0604020202020204" pitchFamily="34" charset="0"/>
              </a:defRPr>
            </a:lvl1pPr>
            <a:lvl2pPr marL="655579" indent="-252146">
              <a:defRPr sz="1765">
                <a:solidFill>
                  <a:schemeClr val="tx1"/>
                </a:solidFill>
                <a:latin typeface="Arial" panose="020B0604020202020204" pitchFamily="34" charset="0"/>
              </a:defRPr>
            </a:lvl2pPr>
            <a:lvl3pPr marL="1008583" indent="-201717">
              <a:defRPr sz="1765">
                <a:solidFill>
                  <a:schemeClr val="tx1"/>
                </a:solidFill>
                <a:latin typeface="Arial" panose="020B0604020202020204" pitchFamily="34" charset="0"/>
              </a:defRPr>
            </a:lvl3pPr>
            <a:lvl4pPr marL="1412016" indent="-201717">
              <a:defRPr sz="1765">
                <a:solidFill>
                  <a:schemeClr val="tx1"/>
                </a:solidFill>
                <a:latin typeface="Arial" panose="020B0604020202020204" pitchFamily="34" charset="0"/>
              </a:defRPr>
            </a:lvl4pPr>
            <a:lvl5pPr marL="1815450" indent="-201717">
              <a:defRPr sz="1765">
                <a:solidFill>
                  <a:schemeClr val="tx1"/>
                </a:solidFill>
                <a:latin typeface="Arial" panose="020B0604020202020204" pitchFamily="34" charset="0"/>
              </a:defRPr>
            </a:lvl5pPr>
            <a:lvl6pPr marL="2218883" indent="-201717" defTabSz="897920" fontAlgn="base">
              <a:spcBef>
                <a:spcPct val="0"/>
              </a:spcBef>
              <a:spcAft>
                <a:spcPct val="0"/>
              </a:spcAft>
              <a:defRPr sz="1765">
                <a:solidFill>
                  <a:schemeClr val="tx1"/>
                </a:solidFill>
                <a:latin typeface="Arial" panose="020B0604020202020204" pitchFamily="34" charset="0"/>
              </a:defRPr>
            </a:lvl6pPr>
            <a:lvl7pPr marL="2622316" indent="-201717" defTabSz="897920" fontAlgn="base">
              <a:spcBef>
                <a:spcPct val="0"/>
              </a:spcBef>
              <a:spcAft>
                <a:spcPct val="0"/>
              </a:spcAft>
              <a:defRPr sz="1765">
                <a:solidFill>
                  <a:schemeClr val="tx1"/>
                </a:solidFill>
                <a:latin typeface="Arial" panose="020B0604020202020204" pitchFamily="34" charset="0"/>
              </a:defRPr>
            </a:lvl7pPr>
            <a:lvl8pPr marL="3025750" indent="-201717" defTabSz="897920" fontAlgn="base">
              <a:spcBef>
                <a:spcPct val="0"/>
              </a:spcBef>
              <a:spcAft>
                <a:spcPct val="0"/>
              </a:spcAft>
              <a:defRPr sz="1765">
                <a:solidFill>
                  <a:schemeClr val="tx1"/>
                </a:solidFill>
                <a:latin typeface="Arial" panose="020B0604020202020204" pitchFamily="34" charset="0"/>
              </a:defRPr>
            </a:lvl8pPr>
            <a:lvl9pPr marL="3429183" indent="-201717" defTabSz="897920" fontAlgn="base">
              <a:spcBef>
                <a:spcPct val="0"/>
              </a:spcBef>
              <a:spcAft>
                <a:spcPct val="0"/>
              </a:spcAft>
              <a:defRPr sz="1765">
                <a:solidFill>
                  <a:schemeClr val="tx1"/>
                </a:solidFill>
                <a:latin typeface="Arial" panose="020B0604020202020204" pitchFamily="34" charset="0"/>
              </a:defRPr>
            </a:lvl9pPr>
          </a:lstStyle>
          <a:p>
            <a:pPr defTabSz="897920" fontAlgn="base">
              <a:spcBef>
                <a:spcPct val="0"/>
              </a:spcBef>
              <a:spcAft>
                <a:spcPct val="0"/>
              </a:spcAft>
            </a:pPr>
            <a:r>
              <a:rPr lang="en-US" altLang="en-US" sz="1412" dirty="0">
                <a:solidFill>
                  <a:srgbClr val="044F91"/>
                </a:solidFill>
              </a:rPr>
              <a:t>Page </a:t>
            </a:r>
            <a:fld id="{FEE61820-CBE4-462B-A782-D70484D9F718}" type="slidenum">
              <a:rPr lang="en-US" altLang="en-US" sz="1412" dirty="0">
                <a:solidFill>
                  <a:srgbClr val="044F91"/>
                </a:solidFill>
              </a:rPr>
              <a:pPr defTabSz="897920" fontAlgn="base">
                <a:spcBef>
                  <a:spcPct val="0"/>
                </a:spcBef>
                <a:spcAft>
                  <a:spcPct val="0"/>
                </a:spcAft>
              </a:pPr>
              <a:t>12</a:t>
            </a:fld>
            <a:endParaRPr lang="en-US" altLang="en-US" sz="1412" dirty="0">
              <a:solidFill>
                <a:srgbClr val="044F91"/>
              </a:solidFill>
            </a:endParaRPr>
          </a:p>
        </p:txBody>
      </p:sp>
      <p:pic>
        <p:nvPicPr>
          <p:cNvPr id="35845" name="Picture 8" descr="U.S. Capitol and with cash in the background">
            <a:extLst>
              <a:ext uri="{FF2B5EF4-FFF2-40B4-BE49-F238E27FC236}">
                <a16:creationId xmlns:a16="http://schemas.microsoft.com/office/drawing/2014/main" id="{CCB2FB4E-6E91-2D5D-9A76-C024928893C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8412" y="4602817"/>
            <a:ext cx="2349034" cy="176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E7C0C-626F-9C2C-3CE8-1637622AD2DB}"/>
              </a:ext>
            </a:extLst>
          </p:cNvPr>
          <p:cNvSpPr>
            <a:spLocks noGrp="1"/>
          </p:cNvSpPr>
          <p:nvPr>
            <p:ph type="title"/>
          </p:nvPr>
        </p:nvSpPr>
        <p:spPr>
          <a:xfrm>
            <a:off x="540000" y="332656"/>
            <a:ext cx="8064000" cy="768338"/>
          </a:xfrm>
        </p:spPr>
        <p:txBody>
          <a:bodyPr/>
          <a:lstStyle/>
          <a:p>
            <a:pPr algn="ctr"/>
            <a:r>
              <a:rPr lang="en-GB" dirty="0"/>
              <a:t>Energy taxation policy as a tool to support climate objectives </a:t>
            </a:r>
          </a:p>
        </p:txBody>
      </p:sp>
      <p:pic>
        <p:nvPicPr>
          <p:cNvPr id="8" name="Content Placeholder 7">
            <a:extLst>
              <a:ext uri="{FF2B5EF4-FFF2-40B4-BE49-F238E27FC236}">
                <a16:creationId xmlns:a16="http://schemas.microsoft.com/office/drawing/2014/main" id="{BD1E3D33-E166-1508-60D1-0E06DC8DEADD}"/>
              </a:ext>
            </a:extLst>
          </p:cNvPr>
          <p:cNvPicPr>
            <a:picLocks noGrp="1" noChangeAspect="1"/>
          </p:cNvPicPr>
          <p:nvPr>
            <p:ph idx="1"/>
          </p:nvPr>
        </p:nvPicPr>
        <p:blipFill>
          <a:blip r:embed="rId3"/>
          <a:stretch>
            <a:fillRect/>
          </a:stretch>
        </p:blipFill>
        <p:spPr>
          <a:xfrm>
            <a:off x="1547664" y="1628800"/>
            <a:ext cx="6362195" cy="4423396"/>
          </a:xfrm>
        </p:spPr>
      </p:pic>
    </p:spTree>
    <p:extLst>
      <p:ext uri="{BB962C8B-B14F-4D97-AF65-F5344CB8AC3E}">
        <p14:creationId xmlns:p14="http://schemas.microsoft.com/office/powerpoint/2010/main" val="1556034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24" imgH="324" progId="TCLayout.ActiveDocument.1">
                  <p:embed/>
                </p:oleObj>
              </mc:Choice>
              <mc:Fallback>
                <p:oleObj name="think-cell Slide" r:id="rId5" imgW="324" imgH="324" progId="TCLayout.ActiveDocument.1">
                  <p:embed/>
                  <p:pic>
                    <p:nvPicPr>
                      <p:cNvPr id="8" name="Object 7"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Current Energy taxation Directive (ETD) not fit for purpose anymore </a:t>
            </a:r>
          </a:p>
        </p:txBody>
      </p:sp>
      <p:sp>
        <p:nvSpPr>
          <p:cNvPr id="15" name="Rounded Rectangle 14"/>
          <p:cNvSpPr/>
          <p:nvPr/>
        </p:nvSpPr>
        <p:spPr>
          <a:xfrm>
            <a:off x="683568" y="1052735"/>
            <a:ext cx="7848872" cy="127233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yriad Pro"/>
              <a:ea typeface="+mn-ea"/>
              <a:cs typeface="+mn-cs"/>
            </a:endParaRPr>
          </a:p>
        </p:txBody>
      </p:sp>
      <p:pic>
        <p:nvPicPr>
          <p:cNvPr id="16" name="Picture 7" descr="dartttsssss"/>
          <p:cNvPicPr>
            <a:picLocks noChangeArrowheads="1"/>
          </p:cNvPicPr>
          <p:nvPr>
            <p:custDataLst>
              <p:tags r:id="rId2"/>
            </p:custDataLst>
          </p:nvPr>
        </p:nvPicPr>
        <p:blipFill>
          <a:blip r:embed="rId7" cstate="print">
            <a:extLst>
              <a:ext uri="{28A0092B-C50C-407E-A947-70E740481C1C}">
                <a14:useLocalDpi xmlns:a14="http://schemas.microsoft.com/office/drawing/2010/main" val="0"/>
              </a:ext>
            </a:extLst>
          </a:blip>
          <a:srcRect l="516" t="551" r="1031" b="19077"/>
          <a:stretch>
            <a:fillRect/>
          </a:stretch>
        </p:blipFill>
        <p:spPr bwMode="auto">
          <a:xfrm>
            <a:off x="827584" y="1124744"/>
            <a:ext cx="1584176" cy="113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2555777" y="1052736"/>
            <a:ext cx="5760640"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white"/>
                </a:solidFill>
                <a:effectLst/>
                <a:uLnTx/>
                <a:uFillTx/>
                <a:latin typeface="Myriad Pro"/>
                <a:ea typeface="+mn-ea"/>
                <a:cs typeface="+mn-cs"/>
              </a:rPr>
              <a:t>2003 ETD </a:t>
            </a:r>
            <a:r>
              <a:rPr kumimoji="0" lang="en-GB" sz="1800" b="0" i="0" u="none" strike="noStrike" kern="1200" cap="none" spc="0" normalizeH="0" baseline="0" noProof="0" dirty="0">
                <a:ln>
                  <a:noFill/>
                </a:ln>
                <a:solidFill>
                  <a:prstClr val="white"/>
                </a:solidFill>
                <a:effectLst/>
                <a:uLnTx/>
                <a:uFillTx/>
                <a:latin typeface="Myriad Pro"/>
                <a:ea typeface="+mn-ea"/>
                <a:cs typeface="+mn-cs"/>
              </a:rPr>
              <a:t>mainly aimed to ensure functioning of internal market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prstClr val="white"/>
                </a:solidFill>
                <a:effectLst/>
                <a:uLnTx/>
                <a:uFillTx/>
                <a:latin typeface="Myriad Pro"/>
                <a:ea typeface="+mn-ea"/>
                <a:cs typeface="+mn-cs"/>
              </a:rPr>
              <a:t>Side objective</a:t>
            </a:r>
            <a:r>
              <a:rPr kumimoji="0" lang="en-GB" sz="1800" b="0" i="0" u="none" strike="noStrike" kern="1200" cap="none" spc="0" normalizeH="0" baseline="0" noProof="0" dirty="0">
                <a:ln>
                  <a:noFill/>
                </a:ln>
                <a:solidFill>
                  <a:prstClr val="white"/>
                </a:solidFill>
                <a:effectLst/>
                <a:uLnTx/>
                <a:uFillTx/>
                <a:latin typeface="Myriad Pro"/>
                <a:ea typeface="+mn-ea"/>
                <a:cs typeface="+mn-cs"/>
              </a:rPr>
              <a:t>: Integrate environment protection in energy policy </a:t>
            </a:r>
          </a:p>
        </p:txBody>
      </p:sp>
      <p:pic>
        <p:nvPicPr>
          <p:cNvPr id="18" name="Picture 17"/>
          <p:cNvPicPr>
            <a:picLocks noChangeAspect="1"/>
          </p:cNvPicPr>
          <p:nvPr/>
        </p:nvPicPr>
        <p:blipFill>
          <a:blip r:embed="rId8"/>
          <a:stretch>
            <a:fillRect/>
          </a:stretch>
        </p:blipFill>
        <p:spPr>
          <a:xfrm>
            <a:off x="683568" y="2708920"/>
            <a:ext cx="1490576" cy="184946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9" name="TextBox 18"/>
          <p:cNvSpPr txBox="1"/>
          <p:nvPr/>
        </p:nvSpPr>
        <p:spPr>
          <a:xfrm>
            <a:off x="2555776" y="2528002"/>
            <a:ext cx="648071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Myriad Pro"/>
                <a:ea typeface="+mn-ea"/>
                <a:cs typeface="+mn-cs"/>
              </a:rPr>
              <a:t>Commission 2019 evaluation: </a:t>
            </a:r>
            <a:r>
              <a:rPr kumimoji="0" lang="en-GB" sz="1800" b="0" i="0" u="none" strike="noStrike" kern="1200" cap="none" spc="0" normalizeH="0" baseline="0" noProof="0" dirty="0">
                <a:ln>
                  <a:noFill/>
                </a:ln>
                <a:solidFill>
                  <a:prstClr val="black"/>
                </a:solidFill>
                <a:effectLst/>
                <a:uLnTx/>
                <a:uFillTx/>
                <a:latin typeface="Myriad Pro"/>
                <a:ea typeface="+mn-ea"/>
                <a:cs typeface="+mn-cs"/>
              </a:rPr>
              <a:t>ETD…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Myriad Pro"/>
                <a:ea typeface="+mn-ea"/>
                <a:cs typeface="+mn-cs"/>
              </a:rPr>
              <a:t>does not support uptake of low-carbon energy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Myriad Pro"/>
                <a:ea typeface="+mn-ea"/>
                <a:cs typeface="+mn-cs"/>
              </a:rPr>
              <a:t>under-prices certain carbon-intensive fuels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Myriad Pro"/>
                <a:ea typeface="+mn-ea"/>
                <a:cs typeface="+mn-cs"/>
              </a:rPr>
              <a:t>provides unclear legal provisions for new fuels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Myriad Pro"/>
              <a:ea typeface="+mn-ea"/>
              <a:cs typeface="+mn-cs"/>
            </a:endParaRPr>
          </a:p>
        </p:txBody>
      </p:sp>
      <p:sp>
        <p:nvSpPr>
          <p:cNvPr id="22" name="TextBox 21"/>
          <p:cNvSpPr txBox="1"/>
          <p:nvPr/>
        </p:nvSpPr>
        <p:spPr>
          <a:xfrm>
            <a:off x="576001" y="5036983"/>
            <a:ext cx="558017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Myriad Pro"/>
                <a:ea typeface="+mn-ea"/>
                <a:cs typeface="+mn-cs"/>
              </a:rPr>
              <a:t>ECA 2022 review:</a:t>
            </a:r>
            <a:endParaRPr kumimoji="0" lang="en-GB" sz="1800" b="0" i="0" u="none" strike="noStrike" kern="1200" cap="none" spc="0" normalizeH="0" baseline="0" noProof="0" dirty="0">
              <a:ln>
                <a:noFill/>
              </a:ln>
              <a:solidFill>
                <a:prstClr val="black"/>
              </a:solidFill>
              <a:effectLst/>
              <a:uLnTx/>
              <a:uFillTx/>
              <a:latin typeface="Myriad Pro"/>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Myriad Pro"/>
                <a:ea typeface="+mn-ea"/>
                <a:cs typeface="+mn-cs"/>
              </a:rPr>
              <a:t>Minimum levels of taxation do not incentivise use of clean energy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Myriad Pro"/>
                <a:ea typeface="+mn-ea"/>
                <a:cs typeface="+mn-cs"/>
              </a:rPr>
              <a:t>Minimum tax rates are outdated</a:t>
            </a:r>
          </a:p>
        </p:txBody>
      </p:sp>
      <p:pic>
        <p:nvPicPr>
          <p:cNvPr id="24" name="Picture 23"/>
          <p:cNvPicPr>
            <a:picLocks noChangeAspect="1"/>
          </p:cNvPicPr>
          <p:nvPr/>
        </p:nvPicPr>
        <p:blipFill>
          <a:blip r:embed="rId9"/>
          <a:stretch>
            <a:fillRect/>
          </a:stretch>
        </p:blipFill>
        <p:spPr>
          <a:xfrm>
            <a:off x="6383439" y="4005330"/>
            <a:ext cx="1728192" cy="24367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002824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4FDCCAF-7104-AF7D-527C-EBD384416432}"/>
              </a:ext>
            </a:extLst>
          </p:cNvPr>
          <p:cNvPicPr>
            <a:picLocks noChangeAspect="1"/>
          </p:cNvPicPr>
          <p:nvPr/>
        </p:nvPicPr>
        <p:blipFill>
          <a:blip r:embed="rId2"/>
          <a:stretch>
            <a:fillRect/>
          </a:stretch>
        </p:blipFill>
        <p:spPr>
          <a:xfrm>
            <a:off x="1115616" y="395104"/>
            <a:ext cx="7092788" cy="6067791"/>
          </a:xfrm>
          <a:prstGeom prst="rect">
            <a:avLst/>
          </a:prstGeom>
        </p:spPr>
      </p:pic>
    </p:spTree>
    <p:extLst>
      <p:ext uri="{BB962C8B-B14F-4D97-AF65-F5344CB8AC3E}">
        <p14:creationId xmlns:p14="http://schemas.microsoft.com/office/powerpoint/2010/main" val="2202000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9" name="Object 8"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dirty="0"/>
              <a:t>The new ETD proposal addresses some weaknesses</a:t>
            </a:r>
          </a:p>
        </p:txBody>
      </p:sp>
      <p:grpSp>
        <p:nvGrpSpPr>
          <p:cNvPr id="81" name="Group 80"/>
          <p:cNvGrpSpPr/>
          <p:nvPr/>
        </p:nvGrpSpPr>
        <p:grpSpPr>
          <a:xfrm>
            <a:off x="573718" y="1018954"/>
            <a:ext cx="8570282" cy="1109295"/>
            <a:chOff x="573718" y="1018954"/>
            <a:chExt cx="8570282" cy="1109295"/>
          </a:xfrm>
        </p:grpSpPr>
        <p:pic>
          <p:nvPicPr>
            <p:cNvPr id="61" name="Picture 60"/>
            <p:cNvPicPr>
              <a:picLocks noChangeAspect="1"/>
            </p:cNvPicPr>
            <p:nvPr/>
          </p:nvPicPr>
          <p:blipFill>
            <a:blip r:embed="rId6"/>
            <a:stretch>
              <a:fillRect/>
            </a:stretch>
          </p:blipFill>
          <p:spPr>
            <a:xfrm>
              <a:off x="573718" y="1018954"/>
              <a:ext cx="1109295" cy="1109295"/>
            </a:xfrm>
            <a:prstGeom prst="rect">
              <a:avLst/>
            </a:prstGeom>
          </p:spPr>
        </p:pic>
        <p:sp>
          <p:nvSpPr>
            <p:cNvPr id="69" name="TextBox 68"/>
            <p:cNvSpPr txBox="1"/>
            <p:nvPr/>
          </p:nvSpPr>
          <p:spPr>
            <a:xfrm>
              <a:off x="1835696" y="1196752"/>
              <a:ext cx="7308304" cy="70788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Myriad Pro"/>
                  <a:ea typeface="+mn-ea"/>
                  <a:cs typeface="+mn-cs"/>
                </a:rPr>
                <a:t>New tax rates based on energy content and environmental and climate performance (no more volume)</a:t>
              </a:r>
            </a:p>
          </p:txBody>
        </p:sp>
      </p:grpSp>
      <p:grpSp>
        <p:nvGrpSpPr>
          <p:cNvPr id="80" name="Group 79"/>
          <p:cNvGrpSpPr/>
          <p:nvPr/>
        </p:nvGrpSpPr>
        <p:grpSpPr>
          <a:xfrm>
            <a:off x="573718" y="2175478"/>
            <a:ext cx="8570282" cy="1105389"/>
            <a:chOff x="573718" y="2162961"/>
            <a:chExt cx="8570282" cy="1105389"/>
          </a:xfrm>
        </p:grpSpPr>
        <p:pic>
          <p:nvPicPr>
            <p:cNvPr id="62" name="Picture 61"/>
            <p:cNvPicPr>
              <a:picLocks noChangeAspect="1"/>
            </p:cNvPicPr>
            <p:nvPr/>
          </p:nvPicPr>
          <p:blipFill>
            <a:blip r:embed="rId7"/>
            <a:stretch>
              <a:fillRect/>
            </a:stretch>
          </p:blipFill>
          <p:spPr>
            <a:xfrm>
              <a:off x="573718" y="2162961"/>
              <a:ext cx="1109295" cy="1105389"/>
            </a:xfrm>
            <a:prstGeom prst="rect">
              <a:avLst/>
            </a:prstGeom>
          </p:spPr>
        </p:pic>
        <p:sp>
          <p:nvSpPr>
            <p:cNvPr id="71" name="TextBox 70"/>
            <p:cNvSpPr txBox="1"/>
            <p:nvPr/>
          </p:nvSpPr>
          <p:spPr>
            <a:xfrm>
              <a:off x="1835696" y="2204864"/>
              <a:ext cx="7308304" cy="101566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Myriad Pro"/>
                  <a:ea typeface="+mn-ea"/>
                  <a:cs typeface="+mn-cs"/>
                </a:rPr>
                <a:t>Removal of favourable treatment of some sectors (energy intensive businesses, agriculture…) or fuels (diesel, kerosene, heavy oil…)</a:t>
              </a:r>
            </a:p>
          </p:txBody>
        </p:sp>
      </p:grpSp>
      <p:grpSp>
        <p:nvGrpSpPr>
          <p:cNvPr id="79" name="Group 78"/>
          <p:cNvGrpSpPr/>
          <p:nvPr/>
        </p:nvGrpSpPr>
        <p:grpSpPr>
          <a:xfrm>
            <a:off x="573718" y="3328096"/>
            <a:ext cx="8570282" cy="1109295"/>
            <a:chOff x="573718" y="3284984"/>
            <a:chExt cx="8570282" cy="1109295"/>
          </a:xfrm>
        </p:grpSpPr>
        <p:pic>
          <p:nvPicPr>
            <p:cNvPr id="63" name="Picture 62"/>
            <p:cNvPicPr>
              <a:picLocks noChangeAspect="1"/>
            </p:cNvPicPr>
            <p:nvPr/>
          </p:nvPicPr>
          <p:blipFill>
            <a:blip r:embed="rId8"/>
            <a:stretch>
              <a:fillRect/>
            </a:stretch>
          </p:blipFill>
          <p:spPr>
            <a:xfrm>
              <a:off x="573718" y="3284984"/>
              <a:ext cx="1109295" cy="1109295"/>
            </a:xfrm>
            <a:prstGeom prst="rect">
              <a:avLst/>
            </a:prstGeom>
          </p:spPr>
        </p:pic>
        <p:sp>
          <p:nvSpPr>
            <p:cNvPr id="72" name="TextBox 71"/>
            <p:cNvSpPr txBox="1"/>
            <p:nvPr/>
          </p:nvSpPr>
          <p:spPr>
            <a:xfrm>
              <a:off x="1835696" y="3513202"/>
              <a:ext cx="7308304" cy="70788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Myriad Pro"/>
                  <a:ea typeface="+mn-ea"/>
                  <a:cs typeface="+mn-cs"/>
                </a:rPr>
                <a:t>Scope extended to peat, fuel wood, wood charcoal, alternative fuels (e.g. hydrogen)</a:t>
              </a:r>
            </a:p>
          </p:txBody>
        </p:sp>
      </p:grpSp>
      <p:grpSp>
        <p:nvGrpSpPr>
          <p:cNvPr id="78" name="Group 77"/>
          <p:cNvGrpSpPr/>
          <p:nvPr/>
        </p:nvGrpSpPr>
        <p:grpSpPr>
          <a:xfrm>
            <a:off x="573718" y="4484619"/>
            <a:ext cx="8570282" cy="1109295"/>
            <a:chOff x="573718" y="4507054"/>
            <a:chExt cx="8570282" cy="1109295"/>
          </a:xfrm>
        </p:grpSpPr>
        <p:pic>
          <p:nvPicPr>
            <p:cNvPr id="65" name="Picture 64"/>
            <p:cNvPicPr>
              <a:picLocks noChangeAspect="1"/>
            </p:cNvPicPr>
            <p:nvPr/>
          </p:nvPicPr>
          <p:blipFill>
            <a:blip r:embed="rId9"/>
            <a:stretch>
              <a:fillRect/>
            </a:stretch>
          </p:blipFill>
          <p:spPr>
            <a:xfrm>
              <a:off x="573718" y="4507054"/>
              <a:ext cx="1109295" cy="1109295"/>
            </a:xfrm>
            <a:prstGeom prst="rect">
              <a:avLst/>
            </a:prstGeom>
          </p:spPr>
        </p:pic>
        <p:sp>
          <p:nvSpPr>
            <p:cNvPr id="74" name="TextBox 73"/>
            <p:cNvSpPr txBox="1"/>
            <p:nvPr/>
          </p:nvSpPr>
          <p:spPr>
            <a:xfrm>
              <a:off x="1835696" y="4707758"/>
              <a:ext cx="7308304" cy="70788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Myriad Pro"/>
                  <a:ea typeface="+mn-ea"/>
                  <a:cs typeface="+mn-cs"/>
                </a:rPr>
                <a:t>Maintain possibility for MS to apply exemptions/reductions for social or environmental reasons</a:t>
              </a:r>
            </a:p>
          </p:txBody>
        </p:sp>
      </p:grpSp>
      <p:grpSp>
        <p:nvGrpSpPr>
          <p:cNvPr id="77" name="Group 76"/>
          <p:cNvGrpSpPr/>
          <p:nvPr/>
        </p:nvGrpSpPr>
        <p:grpSpPr>
          <a:xfrm>
            <a:off x="573718" y="5641142"/>
            <a:ext cx="8570282" cy="1105389"/>
            <a:chOff x="573718" y="5641142"/>
            <a:chExt cx="8570282" cy="1105389"/>
          </a:xfrm>
        </p:grpSpPr>
        <p:pic>
          <p:nvPicPr>
            <p:cNvPr id="75" name="Picture 74"/>
            <p:cNvPicPr>
              <a:picLocks noChangeAspect="1"/>
            </p:cNvPicPr>
            <p:nvPr/>
          </p:nvPicPr>
          <p:blipFill>
            <a:blip r:embed="rId10"/>
            <a:stretch>
              <a:fillRect/>
            </a:stretch>
          </p:blipFill>
          <p:spPr>
            <a:xfrm>
              <a:off x="573718" y="5641142"/>
              <a:ext cx="1109295" cy="1105389"/>
            </a:xfrm>
            <a:prstGeom prst="rect">
              <a:avLst/>
            </a:prstGeom>
          </p:spPr>
        </p:pic>
        <p:sp>
          <p:nvSpPr>
            <p:cNvPr id="76" name="TextBox 75"/>
            <p:cNvSpPr txBox="1"/>
            <p:nvPr/>
          </p:nvSpPr>
          <p:spPr>
            <a:xfrm>
              <a:off x="1835696" y="5839893"/>
              <a:ext cx="7308304" cy="70788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Myriad Pro"/>
                  <a:ea typeface="+mn-ea"/>
                  <a:cs typeface="+mn-cs"/>
                </a:rPr>
                <a:t>Gradual tax changes over 10 years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Myriad Pro"/>
                  <a:ea typeface="+mn-ea"/>
                  <a:cs typeface="+mn-cs"/>
                </a:rPr>
                <a:t>Minimum tax rates indexed on inflation</a:t>
              </a:r>
            </a:p>
          </p:txBody>
        </p:sp>
      </p:grpSp>
    </p:spTree>
    <p:extLst>
      <p:ext uri="{BB962C8B-B14F-4D97-AF65-F5344CB8AC3E}">
        <p14:creationId xmlns:p14="http://schemas.microsoft.com/office/powerpoint/2010/main" val="1509772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Placeholder 4"/>
          <p:cNvSpPr>
            <a:spLocks noGrp="1"/>
          </p:cNvSpPr>
          <p:nvPr>
            <p:ph type="body" sz="quarter" idx="13"/>
          </p:nvPr>
        </p:nvSpPr>
        <p:spPr>
          <a:xfrm>
            <a:off x="250825" y="260350"/>
            <a:ext cx="5221288" cy="360363"/>
          </a:xfrm>
        </p:spPr>
        <p:txBody>
          <a:bodyPr/>
          <a:lstStyle/>
          <a:p>
            <a:pPr eaLnBrk="1" hangingPunct="1"/>
            <a:r>
              <a:rPr lang="en-GB" altLang="en-US" dirty="0"/>
              <a:t>14 December 2023</a:t>
            </a:r>
          </a:p>
        </p:txBody>
      </p:sp>
      <p:sp>
        <p:nvSpPr>
          <p:cNvPr id="15365" name="Subtitle 5"/>
          <p:cNvSpPr txBox="1">
            <a:spLocks/>
          </p:cNvSpPr>
          <p:nvPr/>
        </p:nvSpPr>
        <p:spPr bwMode="auto">
          <a:xfrm>
            <a:off x="539552" y="2276872"/>
            <a:ext cx="5976664"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Bef>
                <a:spcPts val="800"/>
              </a:spcBef>
              <a:buClr>
                <a:schemeClr val="accent1"/>
              </a:buClr>
              <a:buSzPct val="100000"/>
              <a:buFont typeface="Arial" charset="0"/>
              <a:buChar char="•"/>
              <a:defRPr>
                <a:solidFill>
                  <a:srgbClr val="58595B"/>
                </a:solidFill>
                <a:latin typeface="Myriad Pro" pitchFamily="34" charset="0"/>
              </a:defRPr>
            </a:lvl1pPr>
            <a:lvl2pPr marL="512763" indent="-234950" eaLnBrk="0" hangingPunct="0">
              <a:lnSpc>
                <a:spcPct val="90000"/>
              </a:lnSpc>
              <a:spcBef>
                <a:spcPts val="400"/>
              </a:spcBef>
              <a:buClr>
                <a:schemeClr val="accent1"/>
              </a:buClr>
              <a:buSzPct val="100000"/>
              <a:buFont typeface="Arial" charset="0"/>
              <a:buChar char="•"/>
              <a:defRPr>
                <a:solidFill>
                  <a:srgbClr val="58595B"/>
                </a:solidFill>
                <a:latin typeface="Myriad Pro" pitchFamily="34" charset="0"/>
              </a:defRPr>
            </a:lvl2pPr>
            <a:lvl3pPr marL="758825" indent="-228600" eaLnBrk="0" hangingPunct="0">
              <a:lnSpc>
                <a:spcPct val="90000"/>
              </a:lnSpc>
              <a:spcBef>
                <a:spcPts val="200"/>
              </a:spcBef>
              <a:buClr>
                <a:schemeClr val="accent1"/>
              </a:buClr>
              <a:buSzPct val="100000"/>
              <a:buFont typeface="Arial" charset="0"/>
              <a:buChar char="•"/>
              <a:defRPr>
                <a:solidFill>
                  <a:srgbClr val="58595B"/>
                </a:solidFill>
                <a:latin typeface="Myriad Pro" pitchFamily="34" charset="0"/>
              </a:defRPr>
            </a:lvl3pPr>
            <a:lvl4pPr marL="993775" indent="-228600" eaLnBrk="0" hangingPunct="0">
              <a:lnSpc>
                <a:spcPct val="90000"/>
              </a:lnSpc>
              <a:buClr>
                <a:schemeClr val="accent1"/>
              </a:buClr>
              <a:buSzPct val="100000"/>
              <a:buFont typeface="Arial" charset="0"/>
              <a:buChar char="•"/>
              <a:defRPr>
                <a:solidFill>
                  <a:srgbClr val="58595B"/>
                </a:solidFill>
                <a:latin typeface="Myriad Pro" pitchFamily="34" charset="0"/>
              </a:defRPr>
            </a:lvl4pPr>
            <a:lvl5pPr marL="1219200" indent="-228600" eaLnBrk="0" hangingPunct="0">
              <a:lnSpc>
                <a:spcPct val="90000"/>
              </a:lnSpc>
              <a:buClr>
                <a:schemeClr val="accent1"/>
              </a:buClr>
              <a:buSzPct val="100000"/>
              <a:buFont typeface="Arial" charset="0"/>
              <a:buChar char="•"/>
              <a:defRPr>
                <a:solidFill>
                  <a:srgbClr val="58595B"/>
                </a:solidFill>
                <a:latin typeface="Myriad Pro" pitchFamily="34" charset="0"/>
              </a:defRPr>
            </a:lvl5pPr>
            <a:lvl6pPr marL="1676400" indent="-228600" eaLnBrk="0" fontAlgn="base" hangingPunct="0">
              <a:lnSpc>
                <a:spcPct val="90000"/>
              </a:lnSpc>
              <a:spcBef>
                <a:spcPct val="0"/>
              </a:spcBef>
              <a:spcAft>
                <a:spcPct val="0"/>
              </a:spcAft>
              <a:buClr>
                <a:schemeClr val="accent1"/>
              </a:buClr>
              <a:buSzPct val="100000"/>
              <a:buFont typeface="Arial" charset="0"/>
              <a:buChar char="•"/>
              <a:defRPr>
                <a:solidFill>
                  <a:srgbClr val="58595B"/>
                </a:solidFill>
                <a:latin typeface="Myriad Pro" pitchFamily="34" charset="0"/>
              </a:defRPr>
            </a:lvl6pPr>
            <a:lvl7pPr marL="2133600" indent="-228600" eaLnBrk="0" fontAlgn="base" hangingPunct="0">
              <a:lnSpc>
                <a:spcPct val="90000"/>
              </a:lnSpc>
              <a:spcBef>
                <a:spcPct val="0"/>
              </a:spcBef>
              <a:spcAft>
                <a:spcPct val="0"/>
              </a:spcAft>
              <a:buClr>
                <a:schemeClr val="accent1"/>
              </a:buClr>
              <a:buSzPct val="100000"/>
              <a:buFont typeface="Arial" charset="0"/>
              <a:buChar char="•"/>
              <a:defRPr>
                <a:solidFill>
                  <a:srgbClr val="58595B"/>
                </a:solidFill>
                <a:latin typeface="Myriad Pro" pitchFamily="34" charset="0"/>
              </a:defRPr>
            </a:lvl7pPr>
            <a:lvl8pPr marL="2590800" indent="-228600" eaLnBrk="0" fontAlgn="base" hangingPunct="0">
              <a:lnSpc>
                <a:spcPct val="90000"/>
              </a:lnSpc>
              <a:spcBef>
                <a:spcPct val="0"/>
              </a:spcBef>
              <a:spcAft>
                <a:spcPct val="0"/>
              </a:spcAft>
              <a:buClr>
                <a:schemeClr val="accent1"/>
              </a:buClr>
              <a:buSzPct val="100000"/>
              <a:buFont typeface="Arial" charset="0"/>
              <a:buChar char="•"/>
              <a:defRPr>
                <a:solidFill>
                  <a:srgbClr val="58595B"/>
                </a:solidFill>
                <a:latin typeface="Myriad Pro" pitchFamily="34" charset="0"/>
              </a:defRPr>
            </a:lvl8pPr>
            <a:lvl9pPr marL="3048000" indent="-228600" eaLnBrk="0" fontAlgn="base" hangingPunct="0">
              <a:lnSpc>
                <a:spcPct val="90000"/>
              </a:lnSpc>
              <a:spcBef>
                <a:spcPct val="0"/>
              </a:spcBef>
              <a:spcAft>
                <a:spcPct val="0"/>
              </a:spcAft>
              <a:buClr>
                <a:schemeClr val="accent1"/>
              </a:buClr>
              <a:buSzPct val="100000"/>
              <a:buFont typeface="Arial" charset="0"/>
              <a:buChar char="•"/>
              <a:defRPr>
                <a:solidFill>
                  <a:srgbClr val="58595B"/>
                </a:solidFill>
                <a:latin typeface="Myriad Pro" pitchFamily="34" charset="0"/>
              </a:defRPr>
            </a:lvl9pPr>
          </a:lstStyle>
          <a:p>
            <a:pPr eaLnBrk="1" hangingPunct="1">
              <a:spcBef>
                <a:spcPct val="0"/>
              </a:spcBef>
              <a:buNone/>
            </a:pPr>
            <a:r>
              <a:rPr lang="en-GB" altLang="en-US" sz="3600" b="1" dirty="0">
                <a:solidFill>
                  <a:schemeClr val="bg1"/>
                </a:solidFill>
              </a:rPr>
              <a:t>ECA ongoing audit on the </a:t>
            </a:r>
            <a:endParaRPr lang="cs-CZ" altLang="en-US" sz="3600" b="1" dirty="0">
              <a:solidFill>
                <a:schemeClr val="bg1"/>
              </a:solidFill>
            </a:endParaRPr>
          </a:p>
          <a:p>
            <a:pPr eaLnBrk="1" hangingPunct="1">
              <a:spcBef>
                <a:spcPct val="0"/>
              </a:spcBef>
              <a:buNone/>
            </a:pPr>
            <a:r>
              <a:rPr lang="pt-PT" altLang="en-US" sz="3600" b="1" dirty="0" err="1">
                <a:solidFill>
                  <a:schemeClr val="bg1"/>
                </a:solidFill>
              </a:rPr>
              <a:t>plastics-based</a:t>
            </a:r>
            <a:r>
              <a:rPr lang="pt-PT" altLang="en-US" sz="3600" b="1" dirty="0">
                <a:solidFill>
                  <a:schemeClr val="bg1"/>
                </a:solidFill>
              </a:rPr>
              <a:t> </a:t>
            </a:r>
            <a:r>
              <a:rPr lang="pt-PT" altLang="en-US" sz="3600" b="1" dirty="0" err="1">
                <a:solidFill>
                  <a:schemeClr val="bg1"/>
                </a:solidFill>
              </a:rPr>
              <a:t>own</a:t>
            </a:r>
            <a:r>
              <a:rPr lang="pt-PT" altLang="en-US" sz="3600" b="1" dirty="0">
                <a:solidFill>
                  <a:schemeClr val="bg1"/>
                </a:solidFill>
              </a:rPr>
              <a:t> </a:t>
            </a:r>
            <a:r>
              <a:rPr lang="pt-PT" altLang="en-US" sz="3600" b="1" dirty="0" err="1">
                <a:solidFill>
                  <a:schemeClr val="bg1"/>
                </a:solidFill>
              </a:rPr>
              <a:t>resource</a:t>
            </a:r>
            <a:endParaRPr lang="en-GB" altLang="en-US" sz="3600" b="1" dirty="0">
              <a:solidFill>
                <a:schemeClr val="bg1"/>
              </a:solidFill>
            </a:endParaRPr>
          </a:p>
        </p:txBody>
      </p:sp>
      <p:sp>
        <p:nvSpPr>
          <p:cNvPr id="3" name="TextBox 2"/>
          <p:cNvSpPr txBox="1"/>
          <p:nvPr/>
        </p:nvSpPr>
        <p:spPr>
          <a:xfrm>
            <a:off x="539552" y="4653135"/>
            <a:ext cx="4320480" cy="1569660"/>
          </a:xfrm>
          <a:prstGeom prst="rect">
            <a:avLst/>
          </a:prstGeom>
          <a:noFill/>
        </p:spPr>
        <p:txBody>
          <a:bodyPr wrap="square" rtlCol="0">
            <a:spAutoFit/>
          </a:bodyPr>
          <a:lstStyle/>
          <a:p>
            <a:r>
              <a:rPr lang="en-GB" sz="2000" b="1" i="1" dirty="0">
                <a:solidFill>
                  <a:schemeClr val="bg1"/>
                </a:solidFill>
              </a:rPr>
              <a:t>INTOSAI WGEA webinar on Auditing Green Fiscal Policy Tools </a:t>
            </a:r>
          </a:p>
          <a:p>
            <a:endParaRPr lang="en-GB" sz="2800" b="1" i="1" dirty="0">
              <a:solidFill>
                <a:schemeClr val="bg1"/>
              </a:solidFill>
            </a:endParaRPr>
          </a:p>
          <a:p>
            <a:endParaRPr lang="en-GB" sz="2800" b="1" i="1" dirty="0">
              <a:solidFill>
                <a:schemeClr val="accent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67544" y="476671"/>
            <a:ext cx="8064500" cy="733003"/>
          </a:xfrm>
        </p:spPr>
        <p:txBody>
          <a:bodyPr/>
          <a:lstStyle/>
          <a:p>
            <a:pPr eaLnBrk="1" hangingPunct="1"/>
            <a:r>
              <a:rPr lang="en-GB" dirty="0"/>
              <a:t>What is the non-recycled plastic package waste-based own resource?</a:t>
            </a:r>
            <a:endParaRPr lang="en-GB" altLang="en-US" dirty="0"/>
          </a:p>
        </p:txBody>
      </p:sp>
      <p:sp>
        <p:nvSpPr>
          <p:cNvPr id="4" name="Slide Number Placeholder 3"/>
          <p:cNvSpPr>
            <a:spLocks noGrp="1"/>
          </p:cNvSpPr>
          <p:nvPr>
            <p:ph type="sldNum" sz="quarter" idx="12"/>
          </p:nvPr>
        </p:nvSpPr>
        <p:spPr>
          <a:xfrm>
            <a:off x="6840538" y="6423025"/>
            <a:ext cx="1800225" cy="252413"/>
          </a:xfrm>
        </p:spPr>
        <p:txBody>
          <a:bodyPr/>
          <a:lstStyle/>
          <a:p>
            <a:pPr>
              <a:defRPr/>
            </a:pPr>
            <a:r>
              <a:rPr lang="en-GB" dirty="0"/>
              <a:t>Page </a:t>
            </a:r>
            <a:fld id="{540DF633-C30F-4382-AB64-99BDC6B6C251}" type="slidenum">
              <a:rPr lang="en-GB" smtClean="0"/>
              <a:pPr>
                <a:defRPr/>
              </a:pPr>
              <a:t>18</a:t>
            </a:fld>
            <a:endParaRPr lang="en-GB" dirty="0"/>
          </a:p>
        </p:txBody>
      </p:sp>
      <p:sp>
        <p:nvSpPr>
          <p:cNvPr id="3" name="Content Placeholder 2"/>
          <p:cNvSpPr>
            <a:spLocks noGrp="1"/>
          </p:cNvSpPr>
          <p:nvPr>
            <p:ph idx="1"/>
          </p:nvPr>
        </p:nvSpPr>
        <p:spPr/>
        <p:txBody>
          <a:bodyPr/>
          <a:lstStyle/>
          <a:p>
            <a:pPr marL="0" indent="0">
              <a:buNone/>
            </a:pPr>
            <a:r>
              <a:rPr lang="en-GB" dirty="0"/>
              <a:t> </a:t>
            </a:r>
          </a:p>
        </p:txBody>
      </p:sp>
      <p:sp>
        <p:nvSpPr>
          <p:cNvPr id="6" name="Content Placeholder 2">
            <a:extLst>
              <a:ext uri="{FF2B5EF4-FFF2-40B4-BE49-F238E27FC236}">
                <a16:creationId xmlns:a16="http://schemas.microsoft.com/office/drawing/2014/main" id="{909EBACE-02DE-42FB-B6BC-CFCAA2435030}"/>
              </a:ext>
            </a:extLst>
          </p:cNvPr>
          <p:cNvSpPr txBox="1">
            <a:spLocks/>
          </p:cNvSpPr>
          <p:nvPr/>
        </p:nvSpPr>
        <p:spPr bwMode="auto">
          <a:xfrm>
            <a:off x="576263" y="1268760"/>
            <a:ext cx="8064500"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rmAutofit fontScale="62500" lnSpcReduction="20000"/>
          </a:bodyPr>
          <a:lstStyle>
            <a:lvl1pPr marL="265113" indent="-265113" algn="l" rtl="0" eaLnBrk="0" fontAlgn="base" hangingPunct="0">
              <a:lnSpc>
                <a:spcPct val="90000"/>
              </a:lnSpc>
              <a:spcBef>
                <a:spcPts val="800"/>
              </a:spcBef>
              <a:spcAft>
                <a:spcPct val="0"/>
              </a:spcAft>
              <a:buClr>
                <a:schemeClr val="accent1"/>
              </a:buClr>
              <a:buSzPct val="100000"/>
              <a:buFont typeface="Arial" charset="0"/>
              <a:buChar char="•"/>
              <a:defRPr kern="1200">
                <a:solidFill>
                  <a:srgbClr val="58595B"/>
                </a:solidFill>
                <a:latin typeface="+mn-lt"/>
                <a:ea typeface="+mn-ea"/>
                <a:cs typeface="+mn-cs"/>
              </a:defRPr>
            </a:lvl1pPr>
            <a:lvl2pPr marL="512763" indent="-234950" algn="l" rtl="0" eaLnBrk="0" fontAlgn="base" hangingPunct="0">
              <a:lnSpc>
                <a:spcPct val="90000"/>
              </a:lnSpc>
              <a:spcBef>
                <a:spcPts val="400"/>
              </a:spcBef>
              <a:spcAft>
                <a:spcPct val="0"/>
              </a:spcAft>
              <a:buClr>
                <a:schemeClr val="accent1"/>
              </a:buClr>
              <a:buSzPct val="100000"/>
              <a:buFont typeface="Arial" charset="0"/>
              <a:buChar char="•"/>
              <a:defRPr kern="1200">
                <a:solidFill>
                  <a:srgbClr val="58595B"/>
                </a:solidFill>
                <a:latin typeface="+mn-lt"/>
                <a:ea typeface="+mn-ea"/>
                <a:cs typeface="+mn-cs"/>
              </a:defRPr>
            </a:lvl2pPr>
            <a:lvl3pPr marL="758825" indent="-228600" algn="l" rtl="0" eaLnBrk="0" fontAlgn="base" hangingPunct="0">
              <a:lnSpc>
                <a:spcPct val="90000"/>
              </a:lnSpc>
              <a:spcBef>
                <a:spcPts val="200"/>
              </a:spcBef>
              <a:spcAft>
                <a:spcPct val="0"/>
              </a:spcAft>
              <a:buClr>
                <a:schemeClr val="accent1"/>
              </a:buClr>
              <a:buSzPct val="100000"/>
              <a:buFont typeface="Arial" charset="0"/>
              <a:buChar char="•"/>
              <a:defRPr kern="1200">
                <a:solidFill>
                  <a:srgbClr val="58595B"/>
                </a:solidFill>
                <a:latin typeface="+mn-lt"/>
                <a:ea typeface="+mn-ea"/>
                <a:cs typeface="+mn-cs"/>
              </a:defRPr>
            </a:lvl3pPr>
            <a:lvl4pPr marL="993775" indent="-228600" algn="l" rtl="0" eaLnBrk="0" fontAlgn="base" hangingPunct="0">
              <a:lnSpc>
                <a:spcPct val="90000"/>
              </a:lnSpc>
              <a:spcBef>
                <a:spcPct val="0"/>
              </a:spcBef>
              <a:spcAft>
                <a:spcPct val="0"/>
              </a:spcAft>
              <a:buClr>
                <a:schemeClr val="accent1"/>
              </a:buClr>
              <a:buSzPct val="100000"/>
              <a:buFont typeface="Arial" charset="0"/>
              <a:buChar char="•"/>
              <a:defRPr kern="1200">
                <a:solidFill>
                  <a:srgbClr val="58595B"/>
                </a:solidFill>
                <a:latin typeface="+mn-lt"/>
                <a:ea typeface="+mn-ea"/>
                <a:cs typeface="+mn-cs"/>
              </a:defRPr>
            </a:lvl4pPr>
            <a:lvl5pPr marL="1219200" indent="-228600" algn="l" rtl="0" eaLnBrk="0" fontAlgn="base" hangingPunct="0">
              <a:lnSpc>
                <a:spcPct val="90000"/>
              </a:lnSpc>
              <a:spcBef>
                <a:spcPct val="0"/>
              </a:spcBef>
              <a:spcAft>
                <a:spcPct val="0"/>
              </a:spcAft>
              <a:buClr>
                <a:schemeClr val="accent1"/>
              </a:buClr>
              <a:buSzPct val="100000"/>
              <a:buFont typeface="Arial" charset="0"/>
              <a:buChar char="•"/>
              <a:defRPr kern="1200">
                <a:solidFill>
                  <a:srgbClr val="58595B"/>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7813" lvl="1" indent="0" eaLnBrk="1" fontAlgn="auto" hangingPunct="1">
              <a:spcAft>
                <a:spcPts val="0"/>
              </a:spcAft>
              <a:buFont typeface="Arial" charset="0"/>
              <a:buNone/>
              <a:defRPr/>
            </a:pPr>
            <a:endParaRPr lang="en-GB" dirty="0"/>
          </a:p>
          <a:p>
            <a:pPr lvl="1" eaLnBrk="1" fontAlgn="auto" hangingPunct="1">
              <a:lnSpc>
                <a:spcPct val="160000"/>
              </a:lnSpc>
              <a:spcBef>
                <a:spcPts val="600"/>
              </a:spcBef>
              <a:spcAft>
                <a:spcPts val="600"/>
              </a:spcAft>
              <a:defRPr/>
            </a:pPr>
            <a:r>
              <a:rPr lang="pt-PT" sz="2900" dirty="0" err="1"/>
              <a:t>source</a:t>
            </a:r>
            <a:r>
              <a:rPr lang="pt-PT" sz="2900" dirty="0"/>
              <a:t> of </a:t>
            </a:r>
            <a:r>
              <a:rPr lang="pt-PT" sz="2900" dirty="0" err="1"/>
              <a:t>revenue</a:t>
            </a:r>
            <a:r>
              <a:rPr lang="pt-PT" sz="2900" dirty="0"/>
              <a:t> </a:t>
            </a:r>
            <a:r>
              <a:rPr lang="pt-PT" sz="2900" dirty="0" err="1"/>
              <a:t>that</a:t>
            </a:r>
            <a:r>
              <a:rPr lang="pt-PT" sz="2900" dirty="0"/>
              <a:t> </a:t>
            </a:r>
            <a:r>
              <a:rPr lang="pt-PT" sz="2900" dirty="0" err="1"/>
              <a:t>was</a:t>
            </a:r>
            <a:r>
              <a:rPr lang="pt-PT" sz="2900" dirty="0"/>
              <a:t> </a:t>
            </a:r>
            <a:r>
              <a:rPr lang="pt-PT" sz="2900" b="1" dirty="0" err="1"/>
              <a:t>introduced</a:t>
            </a:r>
            <a:r>
              <a:rPr lang="pt-PT" sz="2900" b="1" dirty="0"/>
              <a:t> in 2021 to </a:t>
            </a:r>
            <a:r>
              <a:rPr lang="pt-PT" sz="2900" b="1" dirty="0" err="1"/>
              <a:t>finance</a:t>
            </a:r>
            <a:r>
              <a:rPr lang="pt-PT" sz="2900" b="1" dirty="0"/>
              <a:t> </a:t>
            </a:r>
            <a:r>
              <a:rPr lang="pt-PT" sz="2900" b="1" dirty="0" err="1"/>
              <a:t>the</a:t>
            </a:r>
            <a:r>
              <a:rPr lang="pt-PT" sz="2900" b="1" dirty="0"/>
              <a:t> EU budget</a:t>
            </a:r>
            <a:r>
              <a:rPr lang="pt-PT" sz="2900" dirty="0"/>
              <a:t> </a:t>
            </a:r>
            <a:r>
              <a:rPr lang="pt-PT" sz="2900" dirty="0" err="1"/>
              <a:t>and</a:t>
            </a:r>
            <a:r>
              <a:rPr lang="pt-PT" sz="2900" dirty="0"/>
              <a:t> </a:t>
            </a:r>
            <a:r>
              <a:rPr lang="pt-PT" sz="2900" dirty="0" err="1"/>
              <a:t>complementing</a:t>
            </a:r>
            <a:r>
              <a:rPr lang="pt-PT" sz="2900" dirty="0"/>
              <a:t> </a:t>
            </a:r>
            <a:r>
              <a:rPr lang="pt-PT" sz="2900" dirty="0" err="1"/>
              <a:t>the</a:t>
            </a:r>
            <a:r>
              <a:rPr lang="pt-PT" sz="2900" dirty="0"/>
              <a:t> </a:t>
            </a:r>
            <a:r>
              <a:rPr lang="pt-PT" sz="2900" dirty="0" err="1"/>
              <a:t>existing</a:t>
            </a:r>
            <a:r>
              <a:rPr lang="pt-PT" sz="2900" dirty="0"/>
              <a:t> </a:t>
            </a:r>
            <a:r>
              <a:rPr lang="pt-PT" sz="2900" dirty="0" err="1"/>
              <a:t>three</a:t>
            </a:r>
            <a:r>
              <a:rPr lang="pt-PT" sz="2900" dirty="0"/>
              <a:t> </a:t>
            </a:r>
            <a:r>
              <a:rPr lang="pt-PT" sz="2900" dirty="0" err="1"/>
              <a:t>own</a:t>
            </a:r>
            <a:r>
              <a:rPr lang="pt-PT" sz="2900" dirty="0"/>
              <a:t> </a:t>
            </a:r>
            <a:r>
              <a:rPr lang="pt-PT" sz="2900" dirty="0" err="1"/>
              <a:t>resources</a:t>
            </a:r>
            <a:r>
              <a:rPr lang="pt-PT" sz="2900" dirty="0"/>
              <a:t>: TOR (</a:t>
            </a:r>
            <a:r>
              <a:rPr lang="pt-PT" sz="2900" dirty="0" err="1"/>
              <a:t>customs</a:t>
            </a:r>
            <a:r>
              <a:rPr lang="pt-PT" sz="2900" dirty="0"/>
              <a:t> </a:t>
            </a:r>
            <a:r>
              <a:rPr lang="pt-PT" sz="2900" dirty="0" err="1"/>
              <a:t>duties</a:t>
            </a:r>
            <a:r>
              <a:rPr lang="pt-PT" sz="2900" dirty="0"/>
              <a:t>) </a:t>
            </a:r>
            <a:r>
              <a:rPr lang="pt-PT" sz="2900" dirty="0" err="1"/>
              <a:t>and</a:t>
            </a:r>
            <a:r>
              <a:rPr lang="pt-PT" sz="2900" dirty="0"/>
              <a:t> </a:t>
            </a:r>
            <a:r>
              <a:rPr lang="pt-PT" sz="2900" dirty="0" err="1"/>
              <a:t>resources</a:t>
            </a:r>
            <a:r>
              <a:rPr lang="pt-PT" sz="2900" dirty="0"/>
              <a:t> </a:t>
            </a:r>
            <a:r>
              <a:rPr lang="pt-PT" sz="2900" dirty="0" err="1"/>
              <a:t>based</a:t>
            </a:r>
            <a:r>
              <a:rPr lang="pt-PT" sz="2900" dirty="0"/>
              <a:t> </a:t>
            </a:r>
            <a:r>
              <a:rPr lang="pt-PT" sz="2900" dirty="0" err="1"/>
              <a:t>on</a:t>
            </a:r>
            <a:r>
              <a:rPr lang="pt-PT" sz="2900" dirty="0"/>
              <a:t> </a:t>
            </a:r>
            <a:r>
              <a:rPr lang="pt-PT" sz="2900" dirty="0" err="1"/>
              <a:t>member</a:t>
            </a:r>
            <a:r>
              <a:rPr lang="pt-PT" sz="2900" dirty="0"/>
              <a:t> </a:t>
            </a:r>
            <a:r>
              <a:rPr lang="pt-PT" sz="2900" dirty="0" err="1"/>
              <a:t>states</a:t>
            </a:r>
            <a:r>
              <a:rPr lang="pt-PT" sz="2900" dirty="0"/>
              <a:t> GNI </a:t>
            </a:r>
            <a:r>
              <a:rPr lang="pt-PT" sz="2900" dirty="0" err="1"/>
              <a:t>and</a:t>
            </a:r>
            <a:r>
              <a:rPr lang="pt-PT" sz="2900" dirty="0"/>
              <a:t> VAT;</a:t>
            </a:r>
          </a:p>
          <a:p>
            <a:pPr lvl="1" eaLnBrk="1" fontAlgn="auto" hangingPunct="1">
              <a:lnSpc>
                <a:spcPct val="160000"/>
              </a:lnSpc>
              <a:spcBef>
                <a:spcPts val="600"/>
              </a:spcBef>
              <a:spcAft>
                <a:spcPts val="600"/>
              </a:spcAft>
              <a:defRPr/>
            </a:pPr>
            <a:r>
              <a:rPr lang="en-GB" sz="2900" dirty="0"/>
              <a:t>follows the Commission’s </a:t>
            </a:r>
            <a:r>
              <a:rPr lang="en-GB" sz="2900" dirty="0">
                <a:hlinkClick r:id="rId3">
                  <a:extLst>
                    <a:ext uri="{A12FA001-AC4F-418D-AE19-62706E023703}">
                      <ahyp:hlinkClr xmlns:ahyp="http://schemas.microsoft.com/office/drawing/2018/hyperlinkcolor" val="tx"/>
                    </a:ext>
                  </a:extLst>
                </a:hlinkClick>
              </a:rPr>
              <a:t>European Strategy for Plastics in a Circular Economy</a:t>
            </a:r>
            <a:r>
              <a:rPr lang="en-GB" sz="2900" dirty="0"/>
              <a:t>, where it is indicated that </a:t>
            </a:r>
            <a:r>
              <a:rPr lang="en-GB" sz="2900" dirty="0">
                <a:solidFill>
                  <a:srgbClr val="00B050"/>
                </a:solidFill>
              </a:rPr>
              <a:t>“</a:t>
            </a:r>
            <a:r>
              <a:rPr lang="en-GB" sz="2900" b="1" dirty="0">
                <a:solidFill>
                  <a:srgbClr val="00B050"/>
                </a:solidFill>
              </a:rPr>
              <a:t>measures of a fiscal nature could encourage environmentally friendly behaviours</a:t>
            </a:r>
            <a:r>
              <a:rPr lang="en-GB" sz="2900" dirty="0">
                <a:solidFill>
                  <a:srgbClr val="00B050"/>
                </a:solidFill>
              </a:rPr>
              <a:t>”; </a:t>
            </a:r>
          </a:p>
          <a:p>
            <a:pPr lvl="1" eaLnBrk="1" fontAlgn="auto" hangingPunct="1">
              <a:lnSpc>
                <a:spcPct val="160000"/>
              </a:lnSpc>
              <a:spcBef>
                <a:spcPts val="600"/>
              </a:spcBef>
              <a:spcAft>
                <a:spcPts val="600"/>
              </a:spcAft>
              <a:defRPr/>
            </a:pPr>
            <a:r>
              <a:rPr lang="en-GB" sz="2900" dirty="0"/>
              <a:t>is intended to provide an </a:t>
            </a:r>
            <a:r>
              <a:rPr lang="en-GB" sz="2900" b="1" dirty="0"/>
              <a:t>incentive to reduce the consumption </a:t>
            </a:r>
            <a:r>
              <a:rPr lang="en-GB" sz="2900" dirty="0"/>
              <a:t>of single-use plastics, foster recycling and boost the circular economy;</a:t>
            </a:r>
          </a:p>
          <a:p>
            <a:pPr lvl="1" eaLnBrk="1" fontAlgn="auto" hangingPunct="1">
              <a:lnSpc>
                <a:spcPct val="160000"/>
              </a:lnSpc>
              <a:spcBef>
                <a:spcPts val="600"/>
              </a:spcBef>
              <a:spcAft>
                <a:spcPts val="600"/>
              </a:spcAft>
              <a:defRPr/>
            </a:pPr>
            <a:r>
              <a:rPr lang="en-GB" sz="2900" dirty="0"/>
              <a:t>is based on </a:t>
            </a:r>
            <a:r>
              <a:rPr lang="en-GB" sz="2900" b="1" dirty="0"/>
              <a:t>statistical data</a:t>
            </a:r>
            <a:r>
              <a:rPr lang="en-GB" sz="2900" dirty="0"/>
              <a:t> collected by the Member States and leads to a contribution directly from the Member States budgets.</a:t>
            </a:r>
            <a:endParaRPr lang="pt-PT" sz="2900" dirty="0"/>
          </a:p>
          <a:p>
            <a:pPr marL="277813" lvl="1" indent="0" eaLnBrk="1" fontAlgn="auto" hangingPunct="1">
              <a:lnSpc>
                <a:spcPct val="160000"/>
              </a:lnSpc>
              <a:spcAft>
                <a:spcPts val="0"/>
              </a:spcAft>
              <a:buFont typeface="Arial" charset="0"/>
              <a:buNone/>
              <a:defRPr/>
            </a:pPr>
            <a:endParaRPr lang="pt-PT" sz="2600" dirty="0"/>
          </a:p>
          <a:p>
            <a:pPr marL="277813" lvl="1" indent="0" eaLnBrk="1" fontAlgn="auto" hangingPunct="1">
              <a:lnSpc>
                <a:spcPct val="160000"/>
              </a:lnSpc>
              <a:spcAft>
                <a:spcPts val="0"/>
              </a:spcAft>
              <a:buFont typeface="Arial" charset="0"/>
              <a:buNone/>
              <a:defRPr/>
            </a:pPr>
            <a:endParaRPr lang="pt-PT"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67544" y="476671"/>
            <a:ext cx="8064500" cy="733003"/>
          </a:xfrm>
        </p:spPr>
        <p:txBody>
          <a:bodyPr/>
          <a:lstStyle/>
          <a:p>
            <a:pPr eaLnBrk="1" hangingPunct="1"/>
            <a:r>
              <a:rPr lang="en-GB" dirty="0"/>
              <a:t>How is the non-recycled plastic package waste contribution calculated?</a:t>
            </a:r>
            <a:endParaRPr lang="en-GB" altLang="en-US" dirty="0"/>
          </a:p>
        </p:txBody>
      </p:sp>
      <p:sp>
        <p:nvSpPr>
          <p:cNvPr id="4" name="Slide Number Placeholder 3"/>
          <p:cNvSpPr>
            <a:spLocks noGrp="1"/>
          </p:cNvSpPr>
          <p:nvPr>
            <p:ph type="sldNum" sz="quarter" idx="12"/>
          </p:nvPr>
        </p:nvSpPr>
        <p:spPr>
          <a:xfrm>
            <a:off x="6840538" y="6423025"/>
            <a:ext cx="1800225" cy="252413"/>
          </a:xfrm>
        </p:spPr>
        <p:txBody>
          <a:bodyPr/>
          <a:lstStyle/>
          <a:p>
            <a:pPr>
              <a:defRPr/>
            </a:pPr>
            <a:r>
              <a:rPr lang="en-GB" dirty="0"/>
              <a:t>Page </a:t>
            </a:r>
            <a:fld id="{540DF633-C30F-4382-AB64-99BDC6B6C251}" type="slidenum">
              <a:rPr lang="en-GB" smtClean="0"/>
              <a:pPr>
                <a:defRPr/>
              </a:pPr>
              <a:t>19</a:t>
            </a:fld>
            <a:endParaRPr lang="en-GB" dirty="0"/>
          </a:p>
        </p:txBody>
      </p:sp>
      <p:sp>
        <p:nvSpPr>
          <p:cNvPr id="3" name="Content Placeholder 2"/>
          <p:cNvSpPr>
            <a:spLocks noGrp="1"/>
          </p:cNvSpPr>
          <p:nvPr>
            <p:ph idx="1"/>
          </p:nvPr>
        </p:nvSpPr>
        <p:spPr/>
        <p:txBody>
          <a:bodyPr/>
          <a:lstStyle/>
          <a:p>
            <a:pPr marL="0" indent="0">
              <a:buNone/>
            </a:pPr>
            <a:r>
              <a:rPr lang="en-GB" dirty="0"/>
              <a:t> </a:t>
            </a:r>
          </a:p>
        </p:txBody>
      </p:sp>
      <p:pic>
        <p:nvPicPr>
          <p:cNvPr id="2" name="Picture 1">
            <a:extLst>
              <a:ext uri="{FF2B5EF4-FFF2-40B4-BE49-F238E27FC236}">
                <a16:creationId xmlns:a16="http://schemas.microsoft.com/office/drawing/2014/main" id="{4AD85876-2731-450C-B8D8-C8259B2A6501}"/>
              </a:ext>
            </a:extLst>
          </p:cNvPr>
          <p:cNvPicPr>
            <a:picLocks noChangeAspect="1"/>
          </p:cNvPicPr>
          <p:nvPr/>
        </p:nvPicPr>
        <p:blipFill>
          <a:blip r:embed="rId3"/>
          <a:stretch>
            <a:fillRect/>
          </a:stretch>
        </p:blipFill>
        <p:spPr>
          <a:xfrm>
            <a:off x="899592" y="1772816"/>
            <a:ext cx="7025843" cy="3555850"/>
          </a:xfrm>
          <a:prstGeom prst="rect">
            <a:avLst/>
          </a:prstGeom>
        </p:spPr>
      </p:pic>
    </p:spTree>
    <p:extLst>
      <p:ext uri="{BB962C8B-B14F-4D97-AF65-F5344CB8AC3E}">
        <p14:creationId xmlns:p14="http://schemas.microsoft.com/office/powerpoint/2010/main" val="3363849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288C4-B868-4C4F-92B9-C6AE024A23EB}"/>
              </a:ext>
            </a:extLst>
          </p:cNvPr>
          <p:cNvSpPr>
            <a:spLocks noGrp="1"/>
          </p:cNvSpPr>
          <p:nvPr>
            <p:ph type="title"/>
          </p:nvPr>
        </p:nvSpPr>
        <p:spPr>
          <a:xfrm>
            <a:off x="521550" y="1160748"/>
            <a:ext cx="7101450" cy="447612"/>
          </a:xfrm>
        </p:spPr>
        <p:txBody>
          <a:bodyPr>
            <a:normAutofit/>
          </a:bodyPr>
          <a:lstStyle/>
          <a:p>
            <a:pPr algn="ctr"/>
            <a:r>
              <a:rPr lang="fr-CH" sz="2100" dirty="0"/>
              <a:t>INTOSAI WGEA Project on Green Fiscal Policy Tools</a:t>
            </a:r>
          </a:p>
        </p:txBody>
      </p:sp>
      <p:sp>
        <p:nvSpPr>
          <p:cNvPr id="4" name="Slide Number Placeholder 3">
            <a:extLst>
              <a:ext uri="{FF2B5EF4-FFF2-40B4-BE49-F238E27FC236}">
                <a16:creationId xmlns:a16="http://schemas.microsoft.com/office/drawing/2014/main" id="{A424D119-5724-47B9-A162-32B360543FFC}"/>
              </a:ext>
            </a:extLst>
          </p:cNvPr>
          <p:cNvSpPr>
            <a:spLocks noGrp="1"/>
          </p:cNvSpPr>
          <p:nvPr>
            <p:ph type="sldNum" sz="quarter" idx="12"/>
          </p:nvPr>
        </p:nvSpPr>
        <p:spPr/>
        <p:txBody>
          <a:bodyPr/>
          <a:lstStyle/>
          <a:p>
            <a:r>
              <a:rPr lang="en-GB"/>
              <a:t>Page </a:t>
            </a:r>
            <a:fld id="{C26A69B5-200B-4E8E-9012-4EBB91306B1A}" type="slidenum">
              <a:rPr lang="en-GB" smtClean="0"/>
              <a:pPr/>
              <a:t>2</a:t>
            </a:fld>
            <a:endParaRPr lang="en-GB" dirty="0"/>
          </a:p>
        </p:txBody>
      </p:sp>
      <p:pic>
        <p:nvPicPr>
          <p:cNvPr id="5" name="Picture 4">
            <a:extLst>
              <a:ext uri="{FF2B5EF4-FFF2-40B4-BE49-F238E27FC236}">
                <a16:creationId xmlns:a16="http://schemas.microsoft.com/office/drawing/2014/main" id="{0891D819-295F-D515-CBCF-CD8424CF6A83}"/>
              </a:ext>
            </a:extLst>
          </p:cNvPr>
          <p:cNvPicPr>
            <a:picLocks noChangeAspect="1"/>
          </p:cNvPicPr>
          <p:nvPr/>
        </p:nvPicPr>
        <p:blipFill>
          <a:blip r:embed="rId3"/>
          <a:stretch>
            <a:fillRect/>
          </a:stretch>
        </p:blipFill>
        <p:spPr>
          <a:xfrm>
            <a:off x="7629424" y="0"/>
            <a:ext cx="1487553" cy="2115495"/>
          </a:xfrm>
          <a:prstGeom prst="rect">
            <a:avLst/>
          </a:prstGeom>
        </p:spPr>
      </p:pic>
      <p:pic>
        <p:nvPicPr>
          <p:cNvPr id="7" name="Picture 6" descr="A blue and green sign&#10;&#10;Description automatically generated">
            <a:extLst>
              <a:ext uri="{FF2B5EF4-FFF2-40B4-BE49-F238E27FC236}">
                <a16:creationId xmlns:a16="http://schemas.microsoft.com/office/drawing/2014/main" id="{7C4E3F44-F673-ECD7-54A3-B7EEA7F80C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274" y="2302188"/>
            <a:ext cx="7203452" cy="3897067"/>
          </a:xfrm>
          <a:prstGeom prst="rect">
            <a:avLst/>
          </a:prstGeom>
        </p:spPr>
      </p:pic>
    </p:spTree>
    <p:extLst>
      <p:ext uri="{BB962C8B-B14F-4D97-AF65-F5344CB8AC3E}">
        <p14:creationId xmlns:p14="http://schemas.microsoft.com/office/powerpoint/2010/main" val="3773479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FEAC4-E71A-B153-D149-0AFAE2632881}"/>
              </a:ext>
            </a:extLst>
          </p:cNvPr>
          <p:cNvSpPr>
            <a:spLocks noGrp="1"/>
          </p:cNvSpPr>
          <p:nvPr>
            <p:ph type="title"/>
          </p:nvPr>
        </p:nvSpPr>
        <p:spPr>
          <a:xfrm>
            <a:off x="576263" y="452437"/>
            <a:ext cx="8064500" cy="1104355"/>
          </a:xfrm>
        </p:spPr>
        <p:txBody>
          <a:bodyPr/>
          <a:lstStyle/>
          <a:p>
            <a:r>
              <a:rPr lang="en-GB" dirty="0"/>
              <a:t>Did the Commission set up an appropriate framework for managing the own resource based on non-recycled plastic packaging waste?</a:t>
            </a:r>
            <a:endParaRPr lang="en-US" dirty="0"/>
          </a:p>
        </p:txBody>
      </p:sp>
      <p:sp>
        <p:nvSpPr>
          <p:cNvPr id="3" name="Content Placeholder 2">
            <a:extLst>
              <a:ext uri="{FF2B5EF4-FFF2-40B4-BE49-F238E27FC236}">
                <a16:creationId xmlns:a16="http://schemas.microsoft.com/office/drawing/2014/main" id="{6C5E7E37-6FD7-A30D-483B-975CB5DE0A20}"/>
              </a:ext>
            </a:extLst>
          </p:cNvPr>
          <p:cNvSpPr>
            <a:spLocks noGrp="1"/>
          </p:cNvSpPr>
          <p:nvPr>
            <p:ph idx="1"/>
          </p:nvPr>
        </p:nvSpPr>
        <p:spPr>
          <a:xfrm>
            <a:off x="576263" y="1916833"/>
            <a:ext cx="8064500" cy="4347442"/>
          </a:xfrm>
        </p:spPr>
        <p:txBody>
          <a:bodyPr/>
          <a:lstStyle/>
          <a:p>
            <a:pPr marL="0" indent="0">
              <a:buNone/>
            </a:pPr>
            <a:r>
              <a:rPr lang="en-GB" sz="2000" dirty="0"/>
              <a:t>To answer this question we are checking whether the Commission:</a:t>
            </a:r>
          </a:p>
          <a:p>
            <a:pPr marL="0" indent="0">
              <a:buNone/>
            </a:pPr>
            <a:endParaRPr lang="en-GB" sz="2000" dirty="0"/>
          </a:p>
          <a:p>
            <a:r>
              <a:rPr lang="en-GB" sz="2000" dirty="0"/>
              <a:t>verified that member states </a:t>
            </a:r>
            <a:r>
              <a:rPr lang="en-GB" sz="2000" b="1" dirty="0"/>
              <a:t>apply in a uniform way </a:t>
            </a:r>
            <a:r>
              <a:rPr lang="en-GB" sz="2000" dirty="0"/>
              <a:t>the relevant aspects of EU legislation related to plastic packaging waste and provide support when necessary;</a:t>
            </a:r>
          </a:p>
          <a:p>
            <a:endParaRPr lang="en-GB" sz="2000" dirty="0"/>
          </a:p>
          <a:p>
            <a:r>
              <a:rPr lang="en-GB" sz="2000" dirty="0"/>
              <a:t>set up </a:t>
            </a:r>
            <a:r>
              <a:rPr lang="en-GB" sz="2000" b="1" dirty="0"/>
              <a:t>efficient budgetary processes </a:t>
            </a:r>
            <a:r>
              <a:rPr lang="en-GB" sz="2000" dirty="0"/>
              <a:t>to calculate and collect the member states' contributions;</a:t>
            </a:r>
          </a:p>
          <a:p>
            <a:pPr marL="0" indent="0">
              <a:buNone/>
            </a:pPr>
            <a:endParaRPr lang="en-GB" sz="2000" dirty="0"/>
          </a:p>
          <a:p>
            <a:r>
              <a:rPr lang="en-GB" sz="2000" dirty="0"/>
              <a:t>set up </a:t>
            </a:r>
            <a:r>
              <a:rPr lang="en-GB" sz="2000" b="1" dirty="0"/>
              <a:t>comprehensive procedures to verify the reliability of the statistics </a:t>
            </a:r>
            <a:r>
              <a:rPr lang="en-GB" sz="2000" dirty="0"/>
              <a:t>submitted by the member states.</a:t>
            </a:r>
            <a:endParaRPr lang="en-US" sz="2000" dirty="0"/>
          </a:p>
        </p:txBody>
      </p:sp>
      <p:sp>
        <p:nvSpPr>
          <p:cNvPr id="4" name="Slide Number Placeholder 3">
            <a:extLst>
              <a:ext uri="{FF2B5EF4-FFF2-40B4-BE49-F238E27FC236}">
                <a16:creationId xmlns:a16="http://schemas.microsoft.com/office/drawing/2014/main" id="{9C0B5E98-E7E3-EF8C-9772-C9DC02F9286D}"/>
              </a:ext>
            </a:extLst>
          </p:cNvPr>
          <p:cNvSpPr>
            <a:spLocks noGrp="1"/>
          </p:cNvSpPr>
          <p:nvPr>
            <p:ph type="sldNum" sz="quarter" idx="12"/>
          </p:nvPr>
        </p:nvSpPr>
        <p:spPr/>
        <p:txBody>
          <a:bodyPr/>
          <a:lstStyle/>
          <a:p>
            <a:pPr>
              <a:defRPr/>
            </a:pPr>
            <a:r>
              <a:rPr lang="en-GB"/>
              <a:t>Page </a:t>
            </a:r>
            <a:fld id="{540DF633-C30F-4382-AB64-99BDC6B6C251}" type="slidenum">
              <a:rPr lang="en-GB" smtClean="0"/>
              <a:pPr>
                <a:defRPr/>
              </a:pPr>
              <a:t>20</a:t>
            </a:fld>
            <a:endParaRPr lang="en-GB"/>
          </a:p>
        </p:txBody>
      </p:sp>
    </p:spTree>
    <p:extLst>
      <p:ext uri="{BB962C8B-B14F-4D97-AF65-F5344CB8AC3E}">
        <p14:creationId xmlns:p14="http://schemas.microsoft.com/office/powerpoint/2010/main" val="2869004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263" y="452437"/>
            <a:ext cx="8064500" cy="851941"/>
          </a:xfrm>
        </p:spPr>
        <p:txBody>
          <a:bodyPr/>
          <a:lstStyle/>
          <a:p>
            <a:r>
              <a:rPr lang="en-GB" sz="2800" dirty="0"/>
              <a:t>The main elements of our approach include:</a:t>
            </a:r>
            <a:br>
              <a:rPr lang="en-GB" sz="2800" dirty="0"/>
            </a:br>
            <a:endParaRPr lang="en-GB" dirty="0"/>
          </a:p>
        </p:txBody>
      </p:sp>
      <p:sp>
        <p:nvSpPr>
          <p:cNvPr id="3" name="Content Placeholder 2"/>
          <p:cNvSpPr>
            <a:spLocks noGrp="1"/>
          </p:cNvSpPr>
          <p:nvPr>
            <p:ph idx="1"/>
          </p:nvPr>
        </p:nvSpPr>
        <p:spPr>
          <a:xfrm>
            <a:off x="576263" y="1556792"/>
            <a:ext cx="8064500" cy="4866233"/>
          </a:xfrm>
        </p:spPr>
        <p:txBody>
          <a:bodyPr/>
          <a:lstStyle/>
          <a:p>
            <a:pPr>
              <a:lnSpc>
                <a:spcPct val="100000"/>
              </a:lnSpc>
              <a:spcAft>
                <a:spcPts val="1200"/>
              </a:spcAft>
            </a:pPr>
            <a:r>
              <a:rPr lang="en-GB" sz="2000" b="1" dirty="0"/>
              <a:t>Desk review of relevant legislation </a:t>
            </a:r>
            <a:r>
              <a:rPr lang="en-GB" sz="2000" dirty="0"/>
              <a:t>and key </a:t>
            </a:r>
            <a:r>
              <a:rPr lang="en-GB" sz="2000" b="1" dirty="0"/>
              <a:t>Commission documents </a:t>
            </a:r>
            <a:r>
              <a:rPr lang="en-GB" sz="2000" dirty="0"/>
              <a:t>(procedures, guidance documents, templates, working papers, verification files, correspondence with member states etc.);</a:t>
            </a:r>
          </a:p>
          <a:p>
            <a:pPr>
              <a:lnSpc>
                <a:spcPct val="100000"/>
              </a:lnSpc>
              <a:spcAft>
                <a:spcPts val="1200"/>
              </a:spcAft>
              <a:buFont typeface="Wingdings" panose="05000000000000000000" pitchFamily="2" charset="2"/>
              <a:buChar char="§"/>
            </a:pPr>
            <a:r>
              <a:rPr lang="en-GB" sz="2000" b="1" dirty="0"/>
              <a:t>Interviews with Eurostat, DG BUDG and DG ENV;</a:t>
            </a:r>
          </a:p>
          <a:p>
            <a:pPr>
              <a:lnSpc>
                <a:spcPct val="100000"/>
              </a:lnSpc>
              <a:spcAft>
                <a:spcPts val="1200"/>
              </a:spcAft>
              <a:buFont typeface="Wingdings" panose="05000000000000000000" pitchFamily="2" charset="2"/>
              <a:buChar char="§"/>
            </a:pPr>
            <a:r>
              <a:rPr lang="en-GB" sz="2000" b="1" dirty="0"/>
              <a:t>Questionnaire to be sent to the national authorities </a:t>
            </a:r>
            <a:r>
              <a:rPr lang="en-GB" sz="2000" dirty="0"/>
              <a:t>responsible for data compilation;</a:t>
            </a:r>
          </a:p>
          <a:p>
            <a:pPr>
              <a:lnSpc>
                <a:spcPct val="100000"/>
              </a:lnSpc>
              <a:spcAft>
                <a:spcPts val="1200"/>
              </a:spcAft>
              <a:buFont typeface="Wingdings" panose="05000000000000000000" pitchFamily="2" charset="2"/>
              <a:buChar char="§"/>
            </a:pPr>
            <a:r>
              <a:rPr lang="en-GB" sz="2000" b="1" dirty="0"/>
              <a:t>Follow up on the information collected through the questionnaire by organising interviews </a:t>
            </a:r>
            <a:r>
              <a:rPr lang="en-GB" sz="2000" dirty="0"/>
              <a:t>with the authorities concerned (via videoconference);</a:t>
            </a:r>
          </a:p>
          <a:p>
            <a:pPr>
              <a:lnSpc>
                <a:spcPct val="100000"/>
              </a:lnSpc>
              <a:spcAft>
                <a:spcPts val="1200"/>
              </a:spcAft>
              <a:buFont typeface="Wingdings" panose="05000000000000000000" pitchFamily="2" charset="2"/>
              <a:buChar char="§"/>
            </a:pPr>
            <a:r>
              <a:rPr lang="en-GB" sz="2000" b="1" dirty="0"/>
              <a:t>Information visits to three member states: Romania, Italy and the Netherlands</a:t>
            </a:r>
            <a:r>
              <a:rPr lang="en-GB" sz="2000" dirty="0"/>
              <a:t>.</a:t>
            </a:r>
            <a:endParaRPr lang="cs-CZ" sz="2000" dirty="0"/>
          </a:p>
        </p:txBody>
      </p:sp>
      <p:sp>
        <p:nvSpPr>
          <p:cNvPr id="4" name="Slide Number Placeholder 3"/>
          <p:cNvSpPr>
            <a:spLocks noGrp="1"/>
          </p:cNvSpPr>
          <p:nvPr>
            <p:ph type="sldNum" sz="quarter" idx="12"/>
          </p:nvPr>
        </p:nvSpPr>
        <p:spPr/>
        <p:txBody>
          <a:bodyPr/>
          <a:lstStyle/>
          <a:p>
            <a:pPr>
              <a:defRPr/>
            </a:pPr>
            <a:r>
              <a:rPr lang="en-GB"/>
              <a:t>Page </a:t>
            </a:r>
            <a:fld id="{540DF633-C30F-4382-AB64-99BDC6B6C251}" type="slidenum">
              <a:rPr lang="en-GB" smtClean="0"/>
              <a:pPr>
                <a:defRPr/>
              </a:pPr>
              <a:t>21</a:t>
            </a:fld>
            <a:endParaRPr lang="en-GB"/>
          </a:p>
        </p:txBody>
      </p:sp>
    </p:spTree>
    <p:extLst>
      <p:ext uri="{BB962C8B-B14F-4D97-AF65-F5344CB8AC3E}">
        <p14:creationId xmlns:p14="http://schemas.microsoft.com/office/powerpoint/2010/main" val="1914714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8F232-CC1E-4C45-A23C-9C09027291BE}"/>
              </a:ext>
            </a:extLst>
          </p:cNvPr>
          <p:cNvSpPr>
            <a:spLocks noGrp="1"/>
          </p:cNvSpPr>
          <p:nvPr>
            <p:ph type="ctrTitle"/>
          </p:nvPr>
        </p:nvSpPr>
        <p:spPr>
          <a:xfrm>
            <a:off x="904603" y="1706559"/>
            <a:ext cx="7334795" cy="1790700"/>
          </a:xfrm>
        </p:spPr>
        <p:txBody>
          <a:bodyPr>
            <a:normAutofit/>
          </a:bodyPr>
          <a:lstStyle/>
          <a:p>
            <a:r>
              <a:rPr lang="en-GB" b="1" dirty="0"/>
              <a:t>Overview of environmentally harmful subsidies</a:t>
            </a:r>
            <a:endParaRPr lang="en-GB" dirty="0"/>
          </a:p>
        </p:txBody>
      </p:sp>
      <p:sp>
        <p:nvSpPr>
          <p:cNvPr id="3" name="Subtitle 2">
            <a:extLst>
              <a:ext uri="{FF2B5EF4-FFF2-40B4-BE49-F238E27FC236}">
                <a16:creationId xmlns:a16="http://schemas.microsoft.com/office/drawing/2014/main" id="{0456018F-DB37-4AA8-9705-57E6E9DA90AC}"/>
              </a:ext>
            </a:extLst>
          </p:cNvPr>
          <p:cNvSpPr>
            <a:spLocks noGrp="1"/>
          </p:cNvSpPr>
          <p:nvPr>
            <p:ph type="subTitle" idx="1"/>
          </p:nvPr>
        </p:nvSpPr>
        <p:spPr>
          <a:xfrm>
            <a:off x="1143000" y="4127014"/>
            <a:ext cx="6858000" cy="786254"/>
          </a:xfrm>
        </p:spPr>
        <p:txBody>
          <a:bodyPr/>
          <a:lstStyle/>
          <a:p>
            <a:r>
              <a:rPr lang="en-GB" dirty="0"/>
              <a:t>Mr Alar Jürgenson</a:t>
            </a:r>
          </a:p>
          <a:p>
            <a:r>
              <a:rPr lang="en-GB" dirty="0"/>
              <a:t>National Audit Office of Estonia</a:t>
            </a:r>
          </a:p>
        </p:txBody>
      </p:sp>
      <p:pic>
        <p:nvPicPr>
          <p:cNvPr id="5" name="Picture 4" descr="A close up of a logo&#10;&#10;Description generated with very high confidence">
            <a:extLst>
              <a:ext uri="{FF2B5EF4-FFF2-40B4-BE49-F238E27FC236}">
                <a16:creationId xmlns:a16="http://schemas.microsoft.com/office/drawing/2014/main" id="{39C2B113-B725-4723-81D6-37D0C25C4B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2344" y="1057275"/>
            <a:ext cx="1607344" cy="501273"/>
          </a:xfrm>
          <a:prstGeom prst="rect">
            <a:avLst/>
          </a:prstGeom>
        </p:spPr>
      </p:pic>
      <p:sp>
        <p:nvSpPr>
          <p:cNvPr id="6" name="Rectangle 5">
            <a:extLst>
              <a:ext uri="{FF2B5EF4-FFF2-40B4-BE49-F238E27FC236}">
                <a16:creationId xmlns:a16="http://schemas.microsoft.com/office/drawing/2014/main" id="{C095AC11-1B0F-44ED-BDD3-442D58C2DC28}"/>
              </a:ext>
            </a:extLst>
          </p:cNvPr>
          <p:cNvSpPr/>
          <p:nvPr/>
        </p:nvSpPr>
        <p:spPr>
          <a:xfrm>
            <a:off x="2286000" y="5158978"/>
            <a:ext cx="4572000" cy="507831"/>
          </a:xfrm>
          <a:prstGeom prst="rect">
            <a:avLst/>
          </a:prstGeom>
        </p:spPr>
        <p:txBody>
          <a:bodyPr>
            <a:spAutoFit/>
          </a:bodyPr>
          <a:lstStyle/>
          <a:p>
            <a:pPr algn="ctr" defTabSz="685800"/>
            <a:r>
              <a:rPr lang="et-EE" sz="1350" dirty="0">
                <a:solidFill>
                  <a:prstClr val="black"/>
                </a:solidFill>
                <a:latin typeface="Calibri" panose="020F0502020204030204"/>
              </a:rPr>
              <a:t>INTOSAI WGEA </a:t>
            </a:r>
            <a:r>
              <a:rPr lang="en-GB" sz="1350" dirty="0">
                <a:solidFill>
                  <a:prstClr val="black"/>
                </a:solidFill>
                <a:latin typeface="Calibri" panose="020F0502020204030204"/>
              </a:rPr>
              <a:t>webinar on Auditing Green Fiscal Policy Tools</a:t>
            </a:r>
          </a:p>
          <a:p>
            <a:pPr algn="ctr" defTabSz="685800"/>
            <a:r>
              <a:rPr lang="en-GB" sz="1350" dirty="0">
                <a:solidFill>
                  <a:prstClr val="black"/>
                </a:solidFill>
                <a:latin typeface="Calibri" panose="020F0502020204030204"/>
              </a:rPr>
              <a:t>14 December 2023</a:t>
            </a:r>
          </a:p>
        </p:txBody>
      </p:sp>
    </p:spTree>
    <p:extLst>
      <p:ext uri="{BB962C8B-B14F-4D97-AF65-F5344CB8AC3E}">
        <p14:creationId xmlns:p14="http://schemas.microsoft.com/office/powerpoint/2010/main" val="640920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close up of a logo&#10;&#10;Description generated with very high confidence">
            <a:extLst>
              <a:ext uri="{FF2B5EF4-FFF2-40B4-BE49-F238E27FC236}">
                <a16:creationId xmlns:a16="http://schemas.microsoft.com/office/drawing/2014/main" id="{37C6C149-5D56-84BD-C219-E661950845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1325" y="975290"/>
            <a:ext cx="1607344" cy="501273"/>
          </a:xfrm>
          <a:prstGeom prst="rect">
            <a:avLst/>
          </a:prstGeom>
        </p:spPr>
      </p:pic>
      <p:sp>
        <p:nvSpPr>
          <p:cNvPr id="2" name="Title 1">
            <a:extLst>
              <a:ext uri="{FF2B5EF4-FFF2-40B4-BE49-F238E27FC236}">
                <a16:creationId xmlns:a16="http://schemas.microsoft.com/office/drawing/2014/main" id="{9EA3A7CC-E34F-4AA4-83BB-6DA276430F8F}"/>
              </a:ext>
            </a:extLst>
          </p:cNvPr>
          <p:cNvSpPr>
            <a:spLocks noGrp="1"/>
          </p:cNvSpPr>
          <p:nvPr>
            <p:ph type="title"/>
          </p:nvPr>
        </p:nvSpPr>
        <p:spPr>
          <a:xfrm>
            <a:off x="629841" y="365126"/>
            <a:ext cx="7886700" cy="694837"/>
          </a:xfrm>
        </p:spPr>
        <p:txBody>
          <a:bodyPr/>
          <a:lstStyle/>
          <a:p>
            <a:r>
              <a:rPr lang="en-GB" dirty="0"/>
              <a:t>What are environmentally harmful subsidies?</a:t>
            </a:r>
          </a:p>
        </p:txBody>
      </p:sp>
      <p:sp>
        <p:nvSpPr>
          <p:cNvPr id="12" name="Text Placeholder 11">
            <a:extLst>
              <a:ext uri="{FF2B5EF4-FFF2-40B4-BE49-F238E27FC236}">
                <a16:creationId xmlns:a16="http://schemas.microsoft.com/office/drawing/2014/main" id="{92133523-900F-0055-42AD-975C0FEECA3E}"/>
              </a:ext>
            </a:extLst>
          </p:cNvPr>
          <p:cNvSpPr>
            <a:spLocks noGrp="1"/>
          </p:cNvSpPr>
          <p:nvPr>
            <p:ph type="body" idx="1"/>
          </p:nvPr>
        </p:nvSpPr>
        <p:spPr>
          <a:xfrm>
            <a:off x="393468" y="1802114"/>
            <a:ext cx="2848145" cy="419032"/>
          </a:xfrm>
        </p:spPr>
        <p:txBody>
          <a:bodyPr>
            <a:normAutofit/>
          </a:bodyPr>
          <a:lstStyle/>
          <a:p>
            <a:pPr algn="ctr"/>
            <a:r>
              <a:rPr lang="en-GB" dirty="0"/>
              <a:t>Types of subsidies:</a:t>
            </a:r>
            <a:r>
              <a:rPr lang="et-EE" dirty="0"/>
              <a:t>	</a:t>
            </a:r>
          </a:p>
        </p:txBody>
      </p:sp>
      <p:sp>
        <p:nvSpPr>
          <p:cNvPr id="14" name="Text Placeholder 11">
            <a:extLst>
              <a:ext uri="{FF2B5EF4-FFF2-40B4-BE49-F238E27FC236}">
                <a16:creationId xmlns:a16="http://schemas.microsoft.com/office/drawing/2014/main" id="{D7FDFB5B-DF73-7E68-589C-883CB9A02858}"/>
              </a:ext>
            </a:extLst>
          </p:cNvPr>
          <p:cNvSpPr txBox="1">
            <a:spLocks/>
          </p:cNvSpPr>
          <p:nvPr/>
        </p:nvSpPr>
        <p:spPr>
          <a:xfrm>
            <a:off x="589140" y="5623029"/>
            <a:ext cx="8059478" cy="404782"/>
          </a:xfrm>
          <a:prstGeom prst="rect">
            <a:avLst/>
          </a:prstGeom>
        </p:spPr>
        <p:txBody>
          <a:bodyPr vert="horz" lIns="68580" tIns="34290" rIns="68580" bIns="3429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685800">
              <a:spcBef>
                <a:spcPts val="750"/>
              </a:spcBef>
            </a:pPr>
            <a:r>
              <a:rPr lang="et-EE" sz="1050" b="0" dirty="0" err="1">
                <a:solidFill>
                  <a:prstClr val="black"/>
                </a:solidFill>
                <a:latin typeface="Calibri" panose="020F0502020204030204"/>
              </a:rPr>
              <a:t>Report</a:t>
            </a:r>
            <a:r>
              <a:rPr lang="et-EE" sz="1050" b="0" dirty="0">
                <a:solidFill>
                  <a:prstClr val="black"/>
                </a:solidFill>
                <a:latin typeface="Calibri" panose="020F0502020204030204"/>
              </a:rPr>
              <a:t>: </a:t>
            </a:r>
            <a:r>
              <a:rPr lang="en-US" sz="1050" b="0" dirty="0">
                <a:solidFill>
                  <a:prstClr val="black"/>
                </a:solidFill>
                <a:latin typeface="Calibri" panose="020F0502020204030204"/>
              </a:rPr>
              <a:t>Financing</a:t>
            </a:r>
            <a:r>
              <a:rPr lang="et-EE" sz="1050" b="0" dirty="0">
                <a:solidFill>
                  <a:prstClr val="black"/>
                </a:solidFill>
                <a:latin typeface="Calibri" panose="020F0502020204030204"/>
              </a:rPr>
              <a:t> </a:t>
            </a:r>
            <a:r>
              <a:rPr lang="en-US" sz="1050" b="0" dirty="0">
                <a:solidFill>
                  <a:prstClr val="black"/>
                </a:solidFill>
                <a:latin typeface="Calibri" panose="020F0502020204030204"/>
              </a:rPr>
              <a:t>Our Survival:</a:t>
            </a:r>
            <a:r>
              <a:rPr lang="et-EE" sz="1050" b="0" dirty="0">
                <a:solidFill>
                  <a:prstClr val="black"/>
                </a:solidFill>
                <a:latin typeface="Calibri" panose="020F0502020204030204"/>
              </a:rPr>
              <a:t> </a:t>
            </a:r>
            <a:r>
              <a:rPr lang="en-US" sz="1050" b="0" dirty="0">
                <a:solidFill>
                  <a:prstClr val="black"/>
                </a:solidFill>
                <a:latin typeface="Calibri" panose="020F0502020204030204"/>
              </a:rPr>
              <a:t>Building a Nature</a:t>
            </a:r>
            <a:r>
              <a:rPr lang="et-EE" sz="1050" b="0" dirty="0">
                <a:solidFill>
                  <a:prstClr val="black"/>
                </a:solidFill>
                <a:latin typeface="Calibri" panose="020F0502020204030204"/>
              </a:rPr>
              <a:t> </a:t>
            </a:r>
            <a:r>
              <a:rPr lang="en-US" sz="1050" b="0" dirty="0">
                <a:solidFill>
                  <a:prstClr val="black"/>
                </a:solidFill>
                <a:latin typeface="Calibri" panose="020F0502020204030204"/>
              </a:rPr>
              <a:t>Positive Economy</a:t>
            </a:r>
            <a:r>
              <a:rPr lang="et-EE" sz="1050" b="0" dirty="0">
                <a:solidFill>
                  <a:prstClr val="black"/>
                </a:solidFill>
                <a:latin typeface="Calibri" panose="020F0502020204030204"/>
              </a:rPr>
              <a:t> </a:t>
            </a:r>
            <a:r>
              <a:rPr lang="en-US" sz="1050" b="0" dirty="0">
                <a:solidFill>
                  <a:prstClr val="black"/>
                </a:solidFill>
                <a:latin typeface="Calibri" panose="020F0502020204030204"/>
              </a:rPr>
              <a:t>through Subsidy</a:t>
            </a:r>
            <a:r>
              <a:rPr lang="et-EE" sz="1050" b="0" dirty="0">
                <a:solidFill>
                  <a:prstClr val="black"/>
                </a:solidFill>
                <a:latin typeface="Calibri" panose="020F0502020204030204"/>
              </a:rPr>
              <a:t> R</a:t>
            </a:r>
            <a:r>
              <a:rPr lang="en-US" sz="1050" b="0" dirty="0" err="1">
                <a:solidFill>
                  <a:prstClr val="black"/>
                </a:solidFill>
                <a:latin typeface="Calibri" panose="020F0502020204030204"/>
              </a:rPr>
              <a:t>eform</a:t>
            </a:r>
            <a:r>
              <a:rPr lang="et-EE" sz="1050" b="0" dirty="0">
                <a:solidFill>
                  <a:prstClr val="black"/>
                </a:solidFill>
                <a:latin typeface="Calibri" panose="020F0502020204030204"/>
              </a:rPr>
              <a:t> (2022) </a:t>
            </a:r>
            <a:r>
              <a:rPr lang="en-US" sz="1050" b="0" dirty="0">
                <a:solidFill>
                  <a:prstClr val="black"/>
                </a:solidFill>
                <a:latin typeface="Calibri" panose="020F0502020204030204"/>
                <a:hlinkClick r:id="rId4"/>
              </a:rPr>
              <a:t>https://www.businessfornature.org/news/subsidy-reform</a:t>
            </a:r>
            <a:r>
              <a:rPr lang="et-EE" sz="1050" b="0" dirty="0">
                <a:solidFill>
                  <a:prstClr val="black"/>
                </a:solidFill>
                <a:latin typeface="Calibri" panose="020F0502020204030204"/>
              </a:rPr>
              <a:t> </a:t>
            </a:r>
          </a:p>
        </p:txBody>
      </p:sp>
      <p:sp>
        <p:nvSpPr>
          <p:cNvPr id="11" name="Content Placeholder 4">
            <a:extLst>
              <a:ext uri="{FF2B5EF4-FFF2-40B4-BE49-F238E27FC236}">
                <a16:creationId xmlns:a16="http://schemas.microsoft.com/office/drawing/2014/main" id="{8A904EC7-AB8F-CF64-BDE7-21E5C8C44D2E}"/>
              </a:ext>
            </a:extLst>
          </p:cNvPr>
          <p:cNvSpPr txBox="1">
            <a:spLocks/>
          </p:cNvSpPr>
          <p:nvPr/>
        </p:nvSpPr>
        <p:spPr>
          <a:xfrm>
            <a:off x="589144" y="2275028"/>
            <a:ext cx="4012298" cy="3348000"/>
          </a:xfrm>
          <a:prstGeom prst="rect">
            <a:avLst/>
          </a:prstGeom>
          <a:solidFill>
            <a:schemeClr val="accent2">
              <a:lumMod val="75000"/>
            </a:schemeClr>
          </a:solidFill>
        </p:spPr>
        <p:txBody>
          <a:bodyPr vert="horz" lIns="68580" tIns="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GB" sz="2100" dirty="0">
                <a:solidFill>
                  <a:prstClr val="black"/>
                </a:solidFill>
                <a:latin typeface="Calibri" panose="020F0502020204030204"/>
              </a:rPr>
              <a:t>Direct </a:t>
            </a:r>
            <a:r>
              <a:rPr lang="et-EE" sz="2100" dirty="0" err="1">
                <a:solidFill>
                  <a:prstClr val="black"/>
                </a:solidFill>
                <a:latin typeface="Calibri" panose="020F0502020204030204"/>
              </a:rPr>
              <a:t>spending</a:t>
            </a:r>
            <a:r>
              <a:rPr lang="et-EE" sz="2100" dirty="0">
                <a:solidFill>
                  <a:prstClr val="black"/>
                </a:solidFill>
                <a:latin typeface="Calibri" panose="020F0502020204030204"/>
              </a:rPr>
              <a:t> (</a:t>
            </a:r>
            <a:r>
              <a:rPr lang="en-GB" sz="2100" dirty="0">
                <a:solidFill>
                  <a:prstClr val="black"/>
                </a:solidFill>
                <a:latin typeface="Calibri" panose="020F0502020204030204"/>
              </a:rPr>
              <a:t>transfers of funds from state budget</a:t>
            </a:r>
            <a:r>
              <a:rPr lang="et-EE" sz="2100" dirty="0">
                <a:solidFill>
                  <a:prstClr val="black"/>
                </a:solidFill>
                <a:latin typeface="Calibri" panose="020F0502020204030204"/>
              </a:rPr>
              <a:t>)</a:t>
            </a:r>
            <a:endParaRPr lang="en-GB" sz="2100" dirty="0">
              <a:solidFill>
                <a:prstClr val="black"/>
              </a:solidFill>
              <a:latin typeface="Calibri" panose="020F0502020204030204"/>
            </a:endParaRPr>
          </a:p>
        </p:txBody>
      </p:sp>
      <p:sp>
        <p:nvSpPr>
          <p:cNvPr id="13" name="Content Placeholder 4">
            <a:extLst>
              <a:ext uri="{FF2B5EF4-FFF2-40B4-BE49-F238E27FC236}">
                <a16:creationId xmlns:a16="http://schemas.microsoft.com/office/drawing/2014/main" id="{18579522-BD3C-414E-8E59-B3B5A35184C5}"/>
              </a:ext>
            </a:extLst>
          </p:cNvPr>
          <p:cNvSpPr txBox="1">
            <a:spLocks/>
          </p:cNvSpPr>
          <p:nvPr/>
        </p:nvSpPr>
        <p:spPr>
          <a:xfrm>
            <a:off x="589143" y="3012104"/>
            <a:ext cx="3874397" cy="2610925"/>
          </a:xfrm>
          <a:prstGeom prst="rect">
            <a:avLst/>
          </a:prstGeom>
          <a:solidFill>
            <a:schemeClr val="accent2">
              <a:lumMod val="60000"/>
              <a:lumOff val="40000"/>
            </a:schemeClr>
          </a:solidFill>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GB" sz="2100" dirty="0">
                <a:solidFill>
                  <a:prstClr val="black"/>
                </a:solidFill>
                <a:latin typeface="Calibri" panose="020F0502020204030204"/>
              </a:rPr>
              <a:t>Tax expenditures (exemptions, deductions, credits)</a:t>
            </a:r>
          </a:p>
        </p:txBody>
      </p:sp>
      <p:sp>
        <p:nvSpPr>
          <p:cNvPr id="15" name="Content Placeholder 4">
            <a:extLst>
              <a:ext uri="{FF2B5EF4-FFF2-40B4-BE49-F238E27FC236}">
                <a16:creationId xmlns:a16="http://schemas.microsoft.com/office/drawing/2014/main" id="{34D5B7E9-48A9-7937-465C-C3A073F083F4}"/>
              </a:ext>
            </a:extLst>
          </p:cNvPr>
          <p:cNvSpPr txBox="1">
            <a:spLocks/>
          </p:cNvSpPr>
          <p:nvPr/>
        </p:nvSpPr>
        <p:spPr>
          <a:xfrm>
            <a:off x="589141" y="3620750"/>
            <a:ext cx="3752714" cy="2002279"/>
          </a:xfrm>
          <a:prstGeom prst="rect">
            <a:avLst/>
          </a:prstGeom>
          <a:solidFill>
            <a:schemeClr val="accent2">
              <a:lumMod val="40000"/>
              <a:lumOff val="60000"/>
            </a:schemeClr>
          </a:solidFill>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t-EE" sz="1950" dirty="0" err="1">
                <a:solidFill>
                  <a:prstClr val="black"/>
                </a:solidFill>
                <a:latin typeface="Calibri" panose="020F0502020204030204"/>
              </a:rPr>
              <a:t>User</a:t>
            </a:r>
            <a:r>
              <a:rPr lang="et-EE" sz="1950" dirty="0">
                <a:solidFill>
                  <a:prstClr val="black"/>
                </a:solidFill>
                <a:latin typeface="Calibri" panose="020F0502020204030204"/>
              </a:rPr>
              <a:t> fees</a:t>
            </a:r>
            <a:endParaRPr lang="en-GB" sz="1950" dirty="0">
              <a:solidFill>
                <a:prstClr val="black"/>
              </a:solidFill>
              <a:latin typeface="Calibri" panose="020F0502020204030204"/>
            </a:endParaRPr>
          </a:p>
        </p:txBody>
      </p:sp>
      <p:sp>
        <p:nvSpPr>
          <p:cNvPr id="16" name="Content Placeholder 4">
            <a:extLst>
              <a:ext uri="{FF2B5EF4-FFF2-40B4-BE49-F238E27FC236}">
                <a16:creationId xmlns:a16="http://schemas.microsoft.com/office/drawing/2014/main" id="{57F5E0FA-8209-B344-3EC6-6D27756889F4}"/>
              </a:ext>
            </a:extLst>
          </p:cNvPr>
          <p:cNvSpPr txBox="1">
            <a:spLocks/>
          </p:cNvSpPr>
          <p:nvPr/>
        </p:nvSpPr>
        <p:spPr>
          <a:xfrm>
            <a:off x="589141" y="4049171"/>
            <a:ext cx="3674944" cy="1578806"/>
          </a:xfrm>
          <a:prstGeom prst="rect">
            <a:avLst/>
          </a:prstGeom>
          <a:solidFill>
            <a:srgbClr val="FADDCA"/>
          </a:solidFill>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t-EE" sz="1950" dirty="0" err="1">
                <a:solidFill>
                  <a:prstClr val="black"/>
                </a:solidFill>
                <a:latin typeface="Calibri" panose="020F0502020204030204"/>
              </a:rPr>
              <a:t>Credits</a:t>
            </a:r>
            <a:endParaRPr lang="en-GB" sz="1950" dirty="0">
              <a:solidFill>
                <a:prstClr val="black"/>
              </a:solidFill>
              <a:latin typeface="Calibri" panose="020F0502020204030204"/>
            </a:endParaRPr>
          </a:p>
        </p:txBody>
      </p:sp>
      <p:sp>
        <p:nvSpPr>
          <p:cNvPr id="17" name="Content Placeholder 4">
            <a:extLst>
              <a:ext uri="{FF2B5EF4-FFF2-40B4-BE49-F238E27FC236}">
                <a16:creationId xmlns:a16="http://schemas.microsoft.com/office/drawing/2014/main" id="{231ED0A1-7E04-6F51-B6FA-ADDEED3619C1}"/>
              </a:ext>
            </a:extLst>
          </p:cNvPr>
          <p:cNvSpPr txBox="1">
            <a:spLocks/>
          </p:cNvSpPr>
          <p:nvPr/>
        </p:nvSpPr>
        <p:spPr>
          <a:xfrm>
            <a:off x="589140" y="4455488"/>
            <a:ext cx="3578413" cy="1167540"/>
          </a:xfrm>
          <a:prstGeom prst="rect">
            <a:avLst/>
          </a:prstGeom>
          <a:solidFill>
            <a:srgbClr val="FDF1E9"/>
          </a:solidFill>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GB" sz="1800" dirty="0">
                <a:solidFill>
                  <a:prstClr val="black"/>
                </a:solidFill>
                <a:latin typeface="Calibri" panose="020F0502020204030204"/>
              </a:rPr>
              <a:t>Induced transfers</a:t>
            </a:r>
            <a:r>
              <a:rPr lang="et-EE" sz="1800" dirty="0">
                <a:solidFill>
                  <a:prstClr val="black"/>
                </a:solidFill>
                <a:latin typeface="Calibri" panose="020F0502020204030204"/>
              </a:rPr>
              <a:t> (</a:t>
            </a:r>
            <a:r>
              <a:rPr lang="et-EE" sz="1800" dirty="0" err="1">
                <a:solidFill>
                  <a:prstClr val="black"/>
                </a:solidFill>
                <a:latin typeface="Calibri" panose="020F0502020204030204"/>
              </a:rPr>
              <a:t>purchase</a:t>
            </a:r>
            <a:r>
              <a:rPr lang="et-EE" sz="1800" dirty="0">
                <a:solidFill>
                  <a:prstClr val="black"/>
                </a:solidFill>
                <a:latin typeface="Calibri" panose="020F0502020204030204"/>
              </a:rPr>
              <a:t> </a:t>
            </a:r>
            <a:r>
              <a:rPr lang="et-EE" sz="1800" dirty="0" err="1">
                <a:solidFill>
                  <a:prstClr val="black"/>
                </a:solidFill>
                <a:latin typeface="Calibri" panose="020F0502020204030204"/>
              </a:rPr>
              <a:t>mandates</a:t>
            </a:r>
            <a:r>
              <a:rPr lang="et-EE" sz="1800" dirty="0">
                <a:solidFill>
                  <a:prstClr val="black"/>
                </a:solidFill>
                <a:latin typeface="Calibri" panose="020F0502020204030204"/>
              </a:rPr>
              <a:t>, m</a:t>
            </a:r>
            <a:r>
              <a:rPr lang="en-GB" sz="1800" dirty="0" err="1">
                <a:solidFill>
                  <a:prstClr val="black"/>
                </a:solidFill>
                <a:latin typeface="Calibri" panose="020F0502020204030204"/>
              </a:rPr>
              <a:t>arket</a:t>
            </a:r>
            <a:r>
              <a:rPr lang="en-GB" sz="1800" dirty="0">
                <a:solidFill>
                  <a:prstClr val="black"/>
                </a:solidFill>
                <a:latin typeface="Calibri" panose="020F0502020204030204"/>
              </a:rPr>
              <a:t> price support, </a:t>
            </a:r>
            <a:r>
              <a:rPr lang="et-EE" sz="1800" dirty="0" err="1">
                <a:solidFill>
                  <a:prstClr val="black"/>
                </a:solidFill>
                <a:latin typeface="Calibri" panose="020F0502020204030204"/>
              </a:rPr>
              <a:t>tariffs</a:t>
            </a:r>
            <a:r>
              <a:rPr lang="et-EE" sz="1800" dirty="0">
                <a:solidFill>
                  <a:prstClr val="black"/>
                </a:solidFill>
                <a:latin typeface="Calibri" panose="020F0502020204030204"/>
              </a:rPr>
              <a:t>)</a:t>
            </a:r>
            <a:endParaRPr lang="en-GB" sz="1800" dirty="0">
              <a:solidFill>
                <a:prstClr val="black"/>
              </a:solidFill>
              <a:latin typeface="Calibri" panose="020F0502020204030204"/>
            </a:endParaRPr>
          </a:p>
        </p:txBody>
      </p:sp>
      <p:sp>
        <p:nvSpPr>
          <p:cNvPr id="20" name="Content Placeholder 4">
            <a:extLst>
              <a:ext uri="{FF2B5EF4-FFF2-40B4-BE49-F238E27FC236}">
                <a16:creationId xmlns:a16="http://schemas.microsoft.com/office/drawing/2014/main" id="{9D435B74-C0F6-CDD4-0D05-B734D4AB2C1B}"/>
              </a:ext>
            </a:extLst>
          </p:cNvPr>
          <p:cNvSpPr txBox="1">
            <a:spLocks/>
          </p:cNvSpPr>
          <p:nvPr/>
        </p:nvSpPr>
        <p:spPr>
          <a:xfrm>
            <a:off x="589140" y="5235821"/>
            <a:ext cx="3446527" cy="387208"/>
          </a:xfrm>
          <a:prstGeom prst="rect">
            <a:avLst/>
          </a:prstGeom>
          <a:solidFill>
            <a:srgbClr val="FFFBF7"/>
          </a:solidFill>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t-EE" sz="1800" dirty="0" err="1">
                <a:solidFill>
                  <a:prstClr val="black"/>
                </a:solidFill>
                <a:latin typeface="Calibri" panose="020F0502020204030204"/>
              </a:rPr>
              <a:t>Regulations</a:t>
            </a:r>
            <a:r>
              <a:rPr lang="et-EE" sz="1800" dirty="0">
                <a:solidFill>
                  <a:prstClr val="black"/>
                </a:solidFill>
                <a:latin typeface="Calibri" panose="020F0502020204030204"/>
              </a:rPr>
              <a:t>, </a:t>
            </a:r>
            <a:r>
              <a:rPr lang="en-GB" sz="1800" dirty="0">
                <a:solidFill>
                  <a:prstClr val="black"/>
                </a:solidFill>
                <a:latin typeface="Calibri" panose="020F0502020204030204"/>
              </a:rPr>
              <a:t>externalities</a:t>
            </a:r>
          </a:p>
        </p:txBody>
      </p:sp>
      <p:sp>
        <p:nvSpPr>
          <p:cNvPr id="22" name="Content Placeholder 13">
            <a:extLst>
              <a:ext uri="{FF2B5EF4-FFF2-40B4-BE49-F238E27FC236}">
                <a16:creationId xmlns:a16="http://schemas.microsoft.com/office/drawing/2014/main" id="{10C9E414-BC3D-4674-4394-0D40DA97CD1A}"/>
              </a:ext>
            </a:extLst>
          </p:cNvPr>
          <p:cNvSpPr txBox="1">
            <a:spLocks/>
          </p:cNvSpPr>
          <p:nvPr/>
        </p:nvSpPr>
        <p:spPr>
          <a:xfrm>
            <a:off x="4774222" y="2271160"/>
            <a:ext cx="3874397" cy="1042874"/>
          </a:xfrm>
          <a:prstGeom prst="rect">
            <a:avLst/>
          </a:prstGeom>
          <a:solidFill>
            <a:schemeClr val="accent4">
              <a:lumMod val="75000"/>
            </a:schemeClr>
          </a:solidFill>
        </p:spPr>
        <p:txBody>
          <a:bodyPr vert="horz" lIns="68580" tIns="34290" rIns="68580" bIns="3429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t-EE" sz="3300" dirty="0">
                <a:solidFill>
                  <a:prstClr val="black"/>
                </a:solidFill>
                <a:latin typeface="Calibri" panose="020F0502020204030204"/>
              </a:rPr>
              <a:t>Energy</a:t>
            </a:r>
          </a:p>
          <a:p>
            <a:pPr marL="171450" indent="-171450" defTabSz="685800">
              <a:spcBef>
                <a:spcPts val="750"/>
              </a:spcBef>
            </a:pPr>
            <a:r>
              <a:rPr lang="et-EE" sz="2175" dirty="0">
                <a:solidFill>
                  <a:prstClr val="black"/>
                </a:solidFill>
                <a:latin typeface="Calibri" panose="020F0502020204030204"/>
              </a:rPr>
              <a:t>G</a:t>
            </a:r>
            <a:r>
              <a:rPr lang="en-US" sz="2175" dirty="0">
                <a:solidFill>
                  <a:prstClr val="black"/>
                </a:solidFill>
                <a:latin typeface="Calibri" panose="020F0502020204030204"/>
              </a:rPr>
              <a:t>rants and subsidies to fossil fuels</a:t>
            </a:r>
            <a:endParaRPr lang="et-EE" sz="2175" dirty="0">
              <a:solidFill>
                <a:prstClr val="black"/>
              </a:solidFill>
              <a:latin typeface="Calibri" panose="020F0502020204030204"/>
            </a:endParaRPr>
          </a:p>
          <a:p>
            <a:pPr marL="171450" indent="-171450" defTabSz="685800">
              <a:spcBef>
                <a:spcPts val="750"/>
              </a:spcBef>
            </a:pPr>
            <a:r>
              <a:rPr lang="et-EE" sz="2175" dirty="0">
                <a:solidFill>
                  <a:prstClr val="black"/>
                </a:solidFill>
                <a:latin typeface="Calibri" panose="020F0502020204030204"/>
              </a:rPr>
              <a:t>Energy </a:t>
            </a:r>
            <a:r>
              <a:rPr lang="en-US" sz="2175" dirty="0">
                <a:solidFill>
                  <a:prstClr val="black"/>
                </a:solidFill>
                <a:latin typeface="Calibri" panose="020F0502020204030204"/>
              </a:rPr>
              <a:t>tax reductions </a:t>
            </a:r>
            <a:r>
              <a:rPr lang="en-GB" sz="2175" dirty="0">
                <a:solidFill>
                  <a:prstClr val="black"/>
                </a:solidFill>
                <a:latin typeface="Calibri" panose="020F0502020204030204"/>
              </a:rPr>
              <a:t>for certain sectors (</a:t>
            </a:r>
            <a:r>
              <a:rPr lang="en-GB" sz="2175" dirty="0" err="1">
                <a:solidFill>
                  <a:prstClr val="black"/>
                </a:solidFill>
                <a:latin typeface="Calibri" panose="020F0502020204030204"/>
              </a:rPr>
              <a:t>e.g</a:t>
            </a:r>
            <a:r>
              <a:rPr lang="en-GB" sz="2175" dirty="0">
                <a:solidFill>
                  <a:prstClr val="black"/>
                </a:solidFill>
                <a:latin typeface="Calibri" panose="020F0502020204030204"/>
              </a:rPr>
              <a:t> manufacturing, agriculture) </a:t>
            </a:r>
          </a:p>
          <a:p>
            <a:pPr marL="171450" indent="-171450" defTabSz="685800">
              <a:spcBef>
                <a:spcPts val="750"/>
              </a:spcBef>
            </a:pPr>
            <a:endParaRPr lang="et-EE" sz="2100" dirty="0">
              <a:solidFill>
                <a:prstClr val="black"/>
              </a:solidFill>
              <a:latin typeface="Calibri" panose="020F0502020204030204"/>
            </a:endParaRPr>
          </a:p>
        </p:txBody>
      </p:sp>
      <p:sp>
        <p:nvSpPr>
          <p:cNvPr id="23" name="Content Placeholder 13">
            <a:extLst>
              <a:ext uri="{FF2B5EF4-FFF2-40B4-BE49-F238E27FC236}">
                <a16:creationId xmlns:a16="http://schemas.microsoft.com/office/drawing/2014/main" id="{B5497FA8-A4C8-EE89-0ACD-784DE48A5817}"/>
              </a:ext>
            </a:extLst>
          </p:cNvPr>
          <p:cNvSpPr txBox="1">
            <a:spLocks/>
          </p:cNvSpPr>
          <p:nvPr/>
        </p:nvSpPr>
        <p:spPr>
          <a:xfrm>
            <a:off x="4774221" y="3915155"/>
            <a:ext cx="3874397" cy="1054635"/>
          </a:xfrm>
          <a:prstGeom prst="rect">
            <a:avLst/>
          </a:prstGeom>
          <a:solidFill>
            <a:schemeClr val="accent4">
              <a:lumMod val="40000"/>
              <a:lumOff val="60000"/>
            </a:schemeClr>
          </a:solidFill>
        </p:spPr>
        <p:txBody>
          <a:bodyPr vert="horz" lIns="68580" tIns="34290" rIns="68580" bIns="3429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t-EE" sz="7200" dirty="0" err="1">
                <a:solidFill>
                  <a:prstClr val="black"/>
                </a:solidFill>
                <a:latin typeface="Calibri" panose="020F0502020204030204"/>
              </a:rPr>
              <a:t>Agriculture</a:t>
            </a:r>
            <a:endParaRPr lang="et-EE" sz="7200" dirty="0">
              <a:solidFill>
                <a:prstClr val="black"/>
              </a:solidFill>
              <a:latin typeface="Calibri" panose="020F0502020204030204"/>
            </a:endParaRPr>
          </a:p>
          <a:p>
            <a:pPr marL="171450" indent="-171450" defTabSz="685800">
              <a:spcBef>
                <a:spcPts val="750"/>
              </a:spcBef>
            </a:pPr>
            <a:r>
              <a:rPr lang="en-GB" sz="6000" dirty="0">
                <a:solidFill>
                  <a:prstClr val="black"/>
                </a:solidFill>
                <a:latin typeface="Calibri" panose="020F0502020204030204"/>
              </a:rPr>
              <a:t>Aid for competitiveness of agriculture</a:t>
            </a:r>
            <a:r>
              <a:rPr lang="et-EE" sz="6000" dirty="0">
                <a:solidFill>
                  <a:prstClr val="black"/>
                </a:solidFill>
                <a:latin typeface="Calibri" panose="020F0502020204030204"/>
              </a:rPr>
              <a:t> (</a:t>
            </a:r>
            <a:r>
              <a:rPr lang="et-EE" sz="6000" dirty="0" err="1">
                <a:solidFill>
                  <a:prstClr val="black"/>
                </a:solidFill>
                <a:latin typeface="Calibri" panose="020F0502020204030204"/>
              </a:rPr>
              <a:t>i.e</a:t>
            </a:r>
            <a:r>
              <a:rPr lang="et-EE" sz="6000" dirty="0">
                <a:solidFill>
                  <a:prstClr val="black"/>
                </a:solidFill>
                <a:latin typeface="Calibri" panose="020F0502020204030204"/>
              </a:rPr>
              <a:t> EU CAP </a:t>
            </a:r>
            <a:r>
              <a:rPr lang="et-EE" sz="6000" dirty="0" err="1">
                <a:solidFill>
                  <a:prstClr val="black"/>
                </a:solidFill>
                <a:latin typeface="Calibri" panose="020F0502020204030204"/>
              </a:rPr>
              <a:t>subsidies</a:t>
            </a:r>
            <a:r>
              <a:rPr lang="et-EE" sz="6000" dirty="0">
                <a:solidFill>
                  <a:prstClr val="black"/>
                </a:solidFill>
                <a:latin typeface="Calibri" panose="020F0502020204030204"/>
              </a:rPr>
              <a:t>)</a:t>
            </a:r>
            <a:endParaRPr lang="en-GB" sz="6000" dirty="0">
              <a:solidFill>
                <a:prstClr val="black"/>
              </a:solidFill>
              <a:latin typeface="Calibri" panose="020F0502020204030204"/>
            </a:endParaRPr>
          </a:p>
          <a:p>
            <a:pPr marL="171450" indent="-171450" defTabSz="685800">
              <a:spcBef>
                <a:spcPts val="750"/>
              </a:spcBef>
            </a:pPr>
            <a:r>
              <a:rPr lang="en-GB" sz="6000" dirty="0">
                <a:solidFill>
                  <a:prstClr val="black"/>
                </a:solidFill>
                <a:latin typeface="Calibri" panose="020F0502020204030204"/>
              </a:rPr>
              <a:t>Reduced VAT rate for agricultural inputs </a:t>
            </a:r>
            <a:r>
              <a:rPr lang="et-EE" sz="6000" dirty="0">
                <a:solidFill>
                  <a:prstClr val="black"/>
                </a:solidFill>
                <a:latin typeface="Calibri" panose="020F0502020204030204"/>
              </a:rPr>
              <a:t>(</a:t>
            </a:r>
            <a:r>
              <a:rPr lang="et-EE" sz="6000" dirty="0" err="1">
                <a:solidFill>
                  <a:prstClr val="black"/>
                </a:solidFill>
                <a:latin typeface="Calibri" panose="020F0502020204030204"/>
              </a:rPr>
              <a:t>e.g</a:t>
            </a:r>
            <a:r>
              <a:rPr lang="et-EE" sz="6000" dirty="0">
                <a:solidFill>
                  <a:prstClr val="black"/>
                </a:solidFill>
                <a:latin typeface="Calibri" panose="020F0502020204030204"/>
              </a:rPr>
              <a:t> </a:t>
            </a:r>
            <a:r>
              <a:rPr lang="en-GB" sz="6000" dirty="0">
                <a:solidFill>
                  <a:prstClr val="black"/>
                </a:solidFill>
                <a:latin typeface="Calibri" panose="020F0502020204030204"/>
              </a:rPr>
              <a:t>fertilisers and pesticides</a:t>
            </a:r>
            <a:r>
              <a:rPr lang="et-EE" sz="6000" dirty="0">
                <a:solidFill>
                  <a:prstClr val="black"/>
                </a:solidFill>
                <a:latin typeface="Calibri" panose="020F0502020204030204"/>
              </a:rPr>
              <a:t>)</a:t>
            </a:r>
            <a:r>
              <a:rPr lang="en-GB" sz="6000" dirty="0">
                <a:solidFill>
                  <a:prstClr val="black"/>
                </a:solidFill>
                <a:latin typeface="Calibri" panose="020F0502020204030204"/>
              </a:rPr>
              <a:t>;</a:t>
            </a:r>
            <a:endParaRPr lang="et-EE" sz="6000" dirty="0">
              <a:solidFill>
                <a:prstClr val="black"/>
              </a:solidFill>
              <a:latin typeface="Calibri" panose="020F0502020204030204"/>
            </a:endParaRPr>
          </a:p>
        </p:txBody>
      </p:sp>
      <p:sp>
        <p:nvSpPr>
          <p:cNvPr id="24" name="Content Placeholder 13">
            <a:extLst>
              <a:ext uri="{FF2B5EF4-FFF2-40B4-BE49-F238E27FC236}">
                <a16:creationId xmlns:a16="http://schemas.microsoft.com/office/drawing/2014/main" id="{522E9696-650F-813D-DB52-DE2B7F3AB849}"/>
              </a:ext>
            </a:extLst>
          </p:cNvPr>
          <p:cNvSpPr txBox="1">
            <a:spLocks/>
          </p:cNvSpPr>
          <p:nvPr/>
        </p:nvSpPr>
        <p:spPr>
          <a:xfrm>
            <a:off x="4774221" y="3314033"/>
            <a:ext cx="3874397" cy="601121"/>
          </a:xfrm>
          <a:prstGeom prst="rect">
            <a:avLst/>
          </a:prstGeom>
          <a:solidFill>
            <a:schemeClr val="accent4">
              <a:lumMod val="60000"/>
              <a:lumOff val="4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t-EE" sz="1950" dirty="0">
                <a:solidFill>
                  <a:prstClr val="black"/>
                </a:solidFill>
                <a:latin typeface="Calibri" panose="020F0502020204030204"/>
              </a:rPr>
              <a:t>Transport</a:t>
            </a:r>
          </a:p>
          <a:p>
            <a:pPr marL="0" indent="0" defTabSz="685800">
              <a:spcBef>
                <a:spcPts val="750"/>
              </a:spcBef>
              <a:buNone/>
            </a:pPr>
            <a:r>
              <a:rPr lang="en-US" sz="1500" dirty="0">
                <a:solidFill>
                  <a:prstClr val="black"/>
                </a:solidFill>
                <a:latin typeface="Calibri" panose="020F0502020204030204"/>
              </a:rPr>
              <a:t>Support to airports</a:t>
            </a:r>
            <a:r>
              <a:rPr lang="et-EE" sz="1500" dirty="0">
                <a:solidFill>
                  <a:prstClr val="black"/>
                </a:solidFill>
                <a:latin typeface="Calibri" panose="020F0502020204030204"/>
              </a:rPr>
              <a:t>, </a:t>
            </a:r>
            <a:r>
              <a:rPr lang="et-EE" sz="1500" dirty="0" err="1">
                <a:solidFill>
                  <a:prstClr val="black"/>
                </a:solidFill>
                <a:latin typeface="Calibri" panose="020F0502020204030204"/>
              </a:rPr>
              <a:t>roads</a:t>
            </a:r>
            <a:r>
              <a:rPr lang="et-EE" sz="1500" dirty="0">
                <a:solidFill>
                  <a:prstClr val="black"/>
                </a:solidFill>
                <a:latin typeface="Calibri" panose="020F0502020204030204"/>
              </a:rPr>
              <a:t>;</a:t>
            </a:r>
          </a:p>
        </p:txBody>
      </p:sp>
      <p:sp>
        <p:nvSpPr>
          <p:cNvPr id="25" name="Content Placeholder 13">
            <a:extLst>
              <a:ext uri="{FF2B5EF4-FFF2-40B4-BE49-F238E27FC236}">
                <a16:creationId xmlns:a16="http://schemas.microsoft.com/office/drawing/2014/main" id="{C6DD3D39-FCA9-629E-5443-CB5767DBE815}"/>
              </a:ext>
            </a:extLst>
          </p:cNvPr>
          <p:cNvSpPr txBox="1">
            <a:spLocks/>
          </p:cNvSpPr>
          <p:nvPr/>
        </p:nvSpPr>
        <p:spPr>
          <a:xfrm>
            <a:off x="4774221" y="4969789"/>
            <a:ext cx="3874397" cy="694837"/>
          </a:xfrm>
          <a:prstGeom prst="rect">
            <a:avLst/>
          </a:prstGeom>
          <a:solidFill>
            <a:schemeClr val="accent4">
              <a:lumMod val="20000"/>
              <a:lumOff val="80000"/>
            </a:schemeClr>
          </a:solidFill>
        </p:spPr>
        <p:txBody>
          <a:bodyPr vert="horz" lIns="68580" tIns="34290" rIns="68580" bIns="3429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t-EE" sz="4500" dirty="0" err="1">
                <a:solidFill>
                  <a:prstClr val="black"/>
                </a:solidFill>
                <a:latin typeface="Calibri" panose="020F0502020204030204"/>
              </a:rPr>
              <a:t>Other</a:t>
            </a:r>
            <a:r>
              <a:rPr lang="et-EE" sz="4500" dirty="0">
                <a:solidFill>
                  <a:prstClr val="black"/>
                </a:solidFill>
                <a:latin typeface="Calibri" panose="020F0502020204030204"/>
              </a:rPr>
              <a:t> – </a:t>
            </a:r>
            <a:r>
              <a:rPr lang="et-EE" sz="3750" dirty="0" err="1">
                <a:solidFill>
                  <a:prstClr val="black"/>
                </a:solidFill>
                <a:latin typeface="Calibri" panose="020F0502020204030204"/>
              </a:rPr>
              <a:t>Water</a:t>
            </a:r>
            <a:endParaRPr lang="et-EE" sz="3750" dirty="0">
              <a:solidFill>
                <a:prstClr val="black"/>
              </a:solidFill>
              <a:latin typeface="Calibri" panose="020F0502020204030204"/>
            </a:endParaRPr>
          </a:p>
          <a:p>
            <a:pPr marL="0" indent="0" defTabSz="685800">
              <a:spcBef>
                <a:spcPts val="750"/>
              </a:spcBef>
              <a:buNone/>
            </a:pPr>
            <a:r>
              <a:rPr lang="en-US" sz="3750" dirty="0">
                <a:solidFill>
                  <a:prstClr val="black"/>
                </a:solidFill>
                <a:latin typeface="Calibri" panose="020F0502020204030204"/>
              </a:rPr>
              <a:t>Below-market pricing or free</a:t>
            </a:r>
            <a:r>
              <a:rPr lang="et-EE" sz="3750" dirty="0">
                <a:solidFill>
                  <a:prstClr val="black"/>
                </a:solidFill>
                <a:latin typeface="Calibri" panose="020F0502020204030204"/>
              </a:rPr>
              <a:t> </a:t>
            </a:r>
            <a:r>
              <a:rPr lang="en-US" sz="3750" dirty="0">
                <a:solidFill>
                  <a:prstClr val="black"/>
                </a:solidFill>
                <a:latin typeface="Calibri" panose="020F0502020204030204"/>
              </a:rPr>
              <a:t>allocation of water use rights</a:t>
            </a:r>
            <a:r>
              <a:rPr lang="et-EE" sz="3750" dirty="0">
                <a:solidFill>
                  <a:prstClr val="black"/>
                </a:solidFill>
                <a:latin typeface="Calibri" panose="020F0502020204030204"/>
              </a:rPr>
              <a:t> </a:t>
            </a:r>
            <a:r>
              <a:rPr lang="en-US" sz="3750" dirty="0">
                <a:solidFill>
                  <a:prstClr val="black"/>
                </a:solidFill>
                <a:latin typeface="Calibri" panose="020F0502020204030204"/>
              </a:rPr>
              <a:t>to agriculture and industry</a:t>
            </a:r>
            <a:endParaRPr lang="et-EE" sz="3750" dirty="0">
              <a:solidFill>
                <a:prstClr val="black"/>
              </a:solidFill>
              <a:latin typeface="Calibri" panose="020F0502020204030204"/>
            </a:endParaRPr>
          </a:p>
        </p:txBody>
      </p:sp>
    </p:spTree>
    <p:extLst>
      <p:ext uri="{BB962C8B-B14F-4D97-AF65-F5344CB8AC3E}">
        <p14:creationId xmlns:p14="http://schemas.microsoft.com/office/powerpoint/2010/main" val="2047609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close up of a logo&#10;&#10;Description generated with very high confidence">
            <a:extLst>
              <a:ext uri="{FF2B5EF4-FFF2-40B4-BE49-F238E27FC236}">
                <a16:creationId xmlns:a16="http://schemas.microsoft.com/office/drawing/2014/main" id="{37C6C149-5D56-84BD-C219-E661950845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1325" y="975290"/>
            <a:ext cx="1607344" cy="501273"/>
          </a:xfrm>
          <a:prstGeom prst="rect">
            <a:avLst/>
          </a:prstGeom>
        </p:spPr>
      </p:pic>
      <p:sp>
        <p:nvSpPr>
          <p:cNvPr id="2" name="Title 1">
            <a:extLst>
              <a:ext uri="{FF2B5EF4-FFF2-40B4-BE49-F238E27FC236}">
                <a16:creationId xmlns:a16="http://schemas.microsoft.com/office/drawing/2014/main" id="{9EA3A7CC-E34F-4AA4-83BB-6DA276430F8F}"/>
              </a:ext>
            </a:extLst>
          </p:cNvPr>
          <p:cNvSpPr>
            <a:spLocks noGrp="1"/>
          </p:cNvSpPr>
          <p:nvPr>
            <p:ph type="title"/>
          </p:nvPr>
        </p:nvSpPr>
        <p:spPr>
          <a:xfrm>
            <a:off x="629841" y="1336129"/>
            <a:ext cx="7886700" cy="994172"/>
          </a:xfrm>
        </p:spPr>
        <p:txBody>
          <a:bodyPr>
            <a:normAutofit fontScale="90000"/>
          </a:bodyPr>
          <a:lstStyle/>
          <a:p>
            <a:r>
              <a:rPr lang="en-GB" dirty="0"/>
              <a:t>Action plan of phasing out environmentally harmful subsidies</a:t>
            </a:r>
          </a:p>
        </p:txBody>
      </p:sp>
      <p:grpSp>
        <p:nvGrpSpPr>
          <p:cNvPr id="8" name="Group 7">
            <a:extLst>
              <a:ext uri="{FF2B5EF4-FFF2-40B4-BE49-F238E27FC236}">
                <a16:creationId xmlns:a16="http://schemas.microsoft.com/office/drawing/2014/main" id="{6A9B63B1-D9F5-53A3-1FEE-821BC1D1516D}"/>
              </a:ext>
            </a:extLst>
          </p:cNvPr>
          <p:cNvGrpSpPr/>
          <p:nvPr/>
        </p:nvGrpSpPr>
        <p:grpSpPr>
          <a:xfrm>
            <a:off x="277510" y="2427090"/>
            <a:ext cx="8336225" cy="3225949"/>
            <a:chOff x="238036" y="1597454"/>
            <a:chExt cx="11114967" cy="4301265"/>
          </a:xfrm>
        </p:grpSpPr>
        <p:grpSp>
          <p:nvGrpSpPr>
            <p:cNvPr id="9" name="Group 8">
              <a:extLst>
                <a:ext uri="{FF2B5EF4-FFF2-40B4-BE49-F238E27FC236}">
                  <a16:creationId xmlns:a16="http://schemas.microsoft.com/office/drawing/2014/main" id="{06674901-2785-18EF-323B-E884D1D2AED1}"/>
                </a:ext>
              </a:extLst>
            </p:cNvPr>
            <p:cNvGrpSpPr/>
            <p:nvPr/>
          </p:nvGrpSpPr>
          <p:grpSpPr>
            <a:xfrm>
              <a:off x="838994" y="1597454"/>
              <a:ext cx="10514009" cy="4301265"/>
              <a:chOff x="838994" y="1597454"/>
              <a:chExt cx="10514009" cy="4301265"/>
            </a:xfrm>
          </p:grpSpPr>
          <p:sp>
            <p:nvSpPr>
              <p:cNvPr id="13" name="Freeform: Shape 12">
                <a:extLst>
                  <a:ext uri="{FF2B5EF4-FFF2-40B4-BE49-F238E27FC236}">
                    <a16:creationId xmlns:a16="http://schemas.microsoft.com/office/drawing/2014/main" id="{A60F8C2F-387C-2BC9-7F7E-293901EF4F58}"/>
                  </a:ext>
                </a:extLst>
              </p:cNvPr>
              <p:cNvSpPr/>
              <p:nvPr/>
            </p:nvSpPr>
            <p:spPr>
              <a:xfrm rot="16200000">
                <a:off x="406988" y="2029460"/>
                <a:ext cx="4288771" cy="3424759"/>
              </a:xfrm>
              <a:custGeom>
                <a:avLst/>
                <a:gdLst>
                  <a:gd name="connsiteX0" fmla="*/ 0 w 3424758"/>
                  <a:gd name="connsiteY0" fmla="*/ 171238 h 4288770"/>
                  <a:gd name="connsiteX1" fmla="*/ 171238 w 3424758"/>
                  <a:gd name="connsiteY1" fmla="*/ 0 h 4288770"/>
                  <a:gd name="connsiteX2" fmla="*/ 3253520 w 3424758"/>
                  <a:gd name="connsiteY2" fmla="*/ 0 h 4288770"/>
                  <a:gd name="connsiteX3" fmla="*/ 3424758 w 3424758"/>
                  <a:gd name="connsiteY3" fmla="*/ 171238 h 4288770"/>
                  <a:gd name="connsiteX4" fmla="*/ 3424758 w 3424758"/>
                  <a:gd name="connsiteY4" fmla="*/ 4117532 h 4288770"/>
                  <a:gd name="connsiteX5" fmla="*/ 3253520 w 3424758"/>
                  <a:gd name="connsiteY5" fmla="*/ 4288770 h 4288770"/>
                  <a:gd name="connsiteX6" fmla="*/ 171238 w 3424758"/>
                  <a:gd name="connsiteY6" fmla="*/ 4288770 h 4288770"/>
                  <a:gd name="connsiteX7" fmla="*/ 0 w 3424758"/>
                  <a:gd name="connsiteY7" fmla="*/ 4117532 h 4288770"/>
                  <a:gd name="connsiteX8" fmla="*/ 0 w 3424758"/>
                  <a:gd name="connsiteY8" fmla="*/ 171238 h 4288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4758" h="4288770">
                    <a:moveTo>
                      <a:pt x="3288017" y="1"/>
                    </a:moveTo>
                    <a:cubicBezTo>
                      <a:pt x="3363536" y="1"/>
                      <a:pt x="3424757" y="96009"/>
                      <a:pt x="3424757" y="214440"/>
                    </a:cubicBezTo>
                    <a:lnTo>
                      <a:pt x="3424757" y="4074330"/>
                    </a:lnTo>
                    <a:cubicBezTo>
                      <a:pt x="3424757" y="4192761"/>
                      <a:pt x="3363536" y="4288769"/>
                      <a:pt x="3288017" y="4288769"/>
                    </a:cubicBezTo>
                    <a:lnTo>
                      <a:pt x="136741" y="4288769"/>
                    </a:lnTo>
                    <a:cubicBezTo>
                      <a:pt x="61222" y="4288769"/>
                      <a:pt x="1" y="4192761"/>
                      <a:pt x="1" y="4074330"/>
                    </a:cubicBezTo>
                    <a:lnTo>
                      <a:pt x="1" y="214440"/>
                    </a:lnTo>
                    <a:cubicBezTo>
                      <a:pt x="1" y="96009"/>
                      <a:pt x="61222" y="1"/>
                      <a:pt x="136741" y="1"/>
                    </a:cubicBezTo>
                    <a:lnTo>
                      <a:pt x="3288017" y="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78984" tIns="100299" rIns="130018" bIns="2054854" numCol="1" spcCol="1270" rtlCol="0" anchor="t" anchorCtr="0">
                <a:noAutofit/>
              </a:bodyPr>
              <a:lstStyle/>
              <a:p>
                <a:pPr algn="r" defTabSz="1300163">
                  <a:lnSpc>
                    <a:spcPct val="90000"/>
                  </a:lnSpc>
                  <a:spcBef>
                    <a:spcPct val="0"/>
                  </a:spcBef>
                  <a:spcAft>
                    <a:spcPct val="35000"/>
                  </a:spcAft>
                </a:pPr>
                <a:r>
                  <a:rPr lang="en" sz="2925">
                    <a:solidFill>
                      <a:prstClr val="white"/>
                    </a:solidFill>
                    <a:latin typeface="Calibri" panose="020F0502020204030204"/>
                  </a:rPr>
                  <a:t>Identification</a:t>
                </a:r>
              </a:p>
            </p:txBody>
          </p:sp>
          <p:sp>
            <p:nvSpPr>
              <p:cNvPr id="15" name="Freeform: Shape 14">
                <a:extLst>
                  <a:ext uri="{FF2B5EF4-FFF2-40B4-BE49-F238E27FC236}">
                    <a16:creationId xmlns:a16="http://schemas.microsoft.com/office/drawing/2014/main" id="{77497023-49DF-7906-EDD1-5147E9588A4D}"/>
                  </a:ext>
                </a:extLst>
              </p:cNvPr>
              <p:cNvSpPr/>
              <p:nvPr/>
            </p:nvSpPr>
            <p:spPr>
              <a:xfrm>
                <a:off x="1523947" y="1597455"/>
                <a:ext cx="2551445" cy="4288770"/>
              </a:xfrm>
              <a:custGeom>
                <a:avLst/>
                <a:gdLst>
                  <a:gd name="connsiteX0" fmla="*/ 0 w 2551445"/>
                  <a:gd name="connsiteY0" fmla="*/ 0 h 4288770"/>
                  <a:gd name="connsiteX1" fmla="*/ 2551445 w 2551445"/>
                  <a:gd name="connsiteY1" fmla="*/ 0 h 4288770"/>
                  <a:gd name="connsiteX2" fmla="*/ 2551445 w 2551445"/>
                  <a:gd name="connsiteY2" fmla="*/ 4288770 h 4288770"/>
                  <a:gd name="connsiteX3" fmla="*/ 0 w 2551445"/>
                  <a:gd name="connsiteY3" fmla="*/ 4288770 h 4288770"/>
                  <a:gd name="connsiteX4" fmla="*/ 0 w 2551445"/>
                  <a:gd name="connsiteY4" fmla="*/ 0 h 4288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445" h="4288770">
                    <a:moveTo>
                      <a:pt x="0" y="0"/>
                    </a:moveTo>
                    <a:lnTo>
                      <a:pt x="2551445" y="0"/>
                    </a:lnTo>
                    <a:lnTo>
                      <a:pt x="2551445" y="4288770"/>
                    </a:lnTo>
                    <a:lnTo>
                      <a:pt x="0" y="4288770"/>
                    </a:lnTo>
                    <a:lnTo>
                      <a:pt x="0" y="0"/>
                    </a:lnTo>
                    <a:close/>
                  </a:path>
                </a:pathLst>
              </a:custGeom>
              <a:noFill/>
              <a:ln>
                <a:noFill/>
              </a:ln>
              <a:sp3d/>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0" tIns="46292" rIns="0" bIns="0" numCol="1" spcCol="1270" rtlCol="0" anchor="t" anchorCtr="0">
                <a:noAutofit/>
              </a:bodyPr>
              <a:lstStyle/>
              <a:p>
                <a:pPr defTabSz="600075">
                  <a:lnSpc>
                    <a:spcPct val="90000"/>
                  </a:lnSpc>
                  <a:spcBef>
                    <a:spcPct val="0"/>
                  </a:spcBef>
                  <a:spcAft>
                    <a:spcPct val="35000"/>
                  </a:spcAft>
                </a:pPr>
                <a:r>
                  <a:rPr lang="en" sz="1350" dirty="0">
                    <a:solidFill>
                      <a:prstClr val="white"/>
                    </a:solidFill>
                    <a:latin typeface="Calibri" panose="020F0502020204030204"/>
                  </a:rPr>
                  <a:t>• </a:t>
                </a:r>
                <a:r>
                  <a:rPr lang="en" sz="1200" dirty="0">
                    <a:solidFill>
                      <a:prstClr val="white"/>
                    </a:solidFill>
                    <a:latin typeface="Calibri" panose="020F0502020204030204"/>
                  </a:rPr>
                  <a:t>Defining an environmentally harmful subsidy, determining its scope and fields of activity (sectors)</a:t>
                </a:r>
              </a:p>
              <a:p>
                <a:pPr defTabSz="533400">
                  <a:lnSpc>
                    <a:spcPct val="90000"/>
                  </a:lnSpc>
                  <a:spcBef>
                    <a:spcPct val="0"/>
                  </a:spcBef>
                  <a:spcAft>
                    <a:spcPct val="35000"/>
                  </a:spcAft>
                </a:pPr>
                <a:r>
                  <a:rPr lang="en" sz="1200" dirty="0">
                    <a:solidFill>
                      <a:prstClr val="white"/>
                    </a:solidFill>
                    <a:latin typeface="Calibri" panose="020F0502020204030204"/>
                  </a:rPr>
                  <a:t>• Assessing the availability of data for a more accurate assessment</a:t>
                </a:r>
              </a:p>
              <a:p>
                <a:pPr defTabSz="533400">
                  <a:lnSpc>
                    <a:spcPct val="90000"/>
                  </a:lnSpc>
                  <a:spcBef>
                    <a:spcPct val="0"/>
                  </a:spcBef>
                  <a:spcAft>
                    <a:spcPct val="35000"/>
                  </a:spcAft>
                </a:pPr>
                <a:endParaRPr lang="et-EE" sz="1200" b="1" dirty="0">
                  <a:solidFill>
                    <a:prstClr val="white"/>
                  </a:solidFill>
                  <a:latin typeface="Calibri" panose="020F0502020204030204"/>
                </a:endParaRPr>
              </a:p>
              <a:p>
                <a:pPr defTabSz="533400">
                  <a:lnSpc>
                    <a:spcPct val="90000"/>
                  </a:lnSpc>
                  <a:spcBef>
                    <a:spcPct val="0"/>
                  </a:spcBef>
                  <a:spcAft>
                    <a:spcPct val="35000"/>
                  </a:spcAft>
                </a:pPr>
                <a:endParaRPr lang="et-EE" sz="1200" b="1" dirty="0">
                  <a:solidFill>
                    <a:prstClr val="white"/>
                  </a:solidFill>
                  <a:latin typeface="Calibri" panose="020F0502020204030204"/>
                </a:endParaRPr>
              </a:p>
              <a:p>
                <a:pPr defTabSz="533400">
                  <a:lnSpc>
                    <a:spcPct val="90000"/>
                  </a:lnSpc>
                  <a:spcBef>
                    <a:spcPct val="0"/>
                  </a:spcBef>
                  <a:spcAft>
                    <a:spcPct val="35000"/>
                  </a:spcAft>
                </a:pPr>
                <a:endParaRPr lang="et-EE" sz="1200" b="1" dirty="0">
                  <a:solidFill>
                    <a:prstClr val="white"/>
                  </a:solidFill>
                  <a:latin typeface="Calibri" panose="020F0502020204030204"/>
                </a:endParaRPr>
              </a:p>
              <a:p>
                <a:pPr defTabSz="533400">
                  <a:lnSpc>
                    <a:spcPct val="90000"/>
                  </a:lnSpc>
                  <a:spcBef>
                    <a:spcPct val="0"/>
                  </a:spcBef>
                  <a:spcAft>
                    <a:spcPct val="35000"/>
                  </a:spcAft>
                </a:pPr>
                <a:endParaRPr lang="et-EE" sz="600" b="1" dirty="0">
                  <a:solidFill>
                    <a:prstClr val="white"/>
                  </a:solidFill>
                  <a:latin typeface="Calibri" panose="020F0502020204030204"/>
                </a:endParaRPr>
              </a:p>
              <a:p>
                <a:pPr defTabSz="533400">
                  <a:lnSpc>
                    <a:spcPct val="90000"/>
                  </a:lnSpc>
                  <a:spcBef>
                    <a:spcPct val="0"/>
                  </a:spcBef>
                  <a:spcAft>
                    <a:spcPct val="35000"/>
                  </a:spcAft>
                </a:pPr>
                <a:r>
                  <a:rPr lang="en" sz="1200" b="1" dirty="0">
                    <a:solidFill>
                      <a:prstClr val="white"/>
                    </a:solidFill>
                    <a:latin typeface="Calibri" panose="020F0502020204030204"/>
                  </a:rPr>
                  <a:t>List of potential environmentally harmful subsidies</a:t>
                </a:r>
              </a:p>
              <a:p>
                <a:pPr defTabSz="600075">
                  <a:lnSpc>
                    <a:spcPct val="90000"/>
                  </a:lnSpc>
                  <a:spcBef>
                    <a:spcPct val="0"/>
                  </a:spcBef>
                  <a:spcAft>
                    <a:spcPct val="35000"/>
                  </a:spcAft>
                </a:pPr>
                <a:endParaRPr lang="et-EE" sz="1350" dirty="0">
                  <a:solidFill>
                    <a:prstClr val="white"/>
                  </a:solidFill>
                  <a:latin typeface="Calibri" panose="020F0502020204030204"/>
                </a:endParaRPr>
              </a:p>
            </p:txBody>
          </p:sp>
          <p:sp>
            <p:nvSpPr>
              <p:cNvPr id="16" name="Freeform: Shape 15">
                <a:extLst>
                  <a:ext uri="{FF2B5EF4-FFF2-40B4-BE49-F238E27FC236}">
                    <a16:creationId xmlns:a16="http://schemas.microsoft.com/office/drawing/2014/main" id="{2F2B6CD0-C600-0531-76FC-8AC67898D3D0}"/>
                  </a:ext>
                </a:extLst>
              </p:cNvPr>
              <p:cNvSpPr/>
              <p:nvPr/>
            </p:nvSpPr>
            <p:spPr>
              <a:xfrm rot="16200000">
                <a:off x="3945367" y="2035707"/>
                <a:ext cx="4301264" cy="3424759"/>
              </a:xfrm>
              <a:custGeom>
                <a:avLst/>
                <a:gdLst>
                  <a:gd name="connsiteX0" fmla="*/ 0 w 3424758"/>
                  <a:gd name="connsiteY0" fmla="*/ 171238 h 4301263"/>
                  <a:gd name="connsiteX1" fmla="*/ 171238 w 3424758"/>
                  <a:gd name="connsiteY1" fmla="*/ 0 h 4301263"/>
                  <a:gd name="connsiteX2" fmla="*/ 3253520 w 3424758"/>
                  <a:gd name="connsiteY2" fmla="*/ 0 h 4301263"/>
                  <a:gd name="connsiteX3" fmla="*/ 3424758 w 3424758"/>
                  <a:gd name="connsiteY3" fmla="*/ 171238 h 4301263"/>
                  <a:gd name="connsiteX4" fmla="*/ 3424758 w 3424758"/>
                  <a:gd name="connsiteY4" fmla="*/ 4130025 h 4301263"/>
                  <a:gd name="connsiteX5" fmla="*/ 3253520 w 3424758"/>
                  <a:gd name="connsiteY5" fmla="*/ 4301263 h 4301263"/>
                  <a:gd name="connsiteX6" fmla="*/ 171238 w 3424758"/>
                  <a:gd name="connsiteY6" fmla="*/ 4301263 h 4301263"/>
                  <a:gd name="connsiteX7" fmla="*/ 0 w 3424758"/>
                  <a:gd name="connsiteY7" fmla="*/ 4130025 h 4301263"/>
                  <a:gd name="connsiteX8" fmla="*/ 0 w 3424758"/>
                  <a:gd name="connsiteY8" fmla="*/ 171238 h 430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4758" h="4301263">
                    <a:moveTo>
                      <a:pt x="3288414" y="1"/>
                    </a:moveTo>
                    <a:cubicBezTo>
                      <a:pt x="3363714" y="1"/>
                      <a:pt x="3424758" y="96288"/>
                      <a:pt x="3424758" y="215064"/>
                    </a:cubicBezTo>
                    <a:lnTo>
                      <a:pt x="3424758" y="4086199"/>
                    </a:lnTo>
                    <a:cubicBezTo>
                      <a:pt x="3424758" y="4204975"/>
                      <a:pt x="3363714" y="4301262"/>
                      <a:pt x="3288414" y="4301262"/>
                    </a:cubicBezTo>
                    <a:lnTo>
                      <a:pt x="136344" y="4301262"/>
                    </a:lnTo>
                    <a:cubicBezTo>
                      <a:pt x="61044" y="4301262"/>
                      <a:pt x="0" y="4204975"/>
                      <a:pt x="0" y="4086199"/>
                    </a:cubicBezTo>
                    <a:lnTo>
                      <a:pt x="0" y="215064"/>
                    </a:lnTo>
                    <a:cubicBezTo>
                      <a:pt x="0" y="96288"/>
                      <a:pt x="61044" y="1"/>
                      <a:pt x="136344" y="1"/>
                    </a:cubicBezTo>
                    <a:lnTo>
                      <a:pt x="3288414" y="1"/>
                    </a:lnTo>
                    <a:close/>
                  </a:path>
                </a:pathLst>
              </a:custGeom>
            </p:spPr>
            <p:style>
              <a:lnRef idx="2">
                <a:schemeClr val="lt1">
                  <a:hueOff val="0"/>
                  <a:satOff val="0"/>
                  <a:lumOff val="0"/>
                  <a:alphaOff val="0"/>
                </a:schemeClr>
              </a:lnRef>
              <a:fillRef idx="1">
                <a:schemeClr val="accent3">
                  <a:hueOff val="1355300"/>
                  <a:satOff val="50000"/>
                  <a:lumOff val="-7353"/>
                  <a:alphaOff val="0"/>
                </a:schemeClr>
              </a:fillRef>
              <a:effectRef idx="0">
                <a:schemeClr val="accent3">
                  <a:hueOff val="1355300"/>
                  <a:satOff val="50000"/>
                  <a:lumOff val="-7353"/>
                  <a:alphaOff val="0"/>
                </a:schemeClr>
              </a:effectRef>
              <a:fontRef idx="minor">
                <a:schemeClr val="lt1"/>
              </a:fontRef>
            </p:style>
            <p:txBody>
              <a:bodyPr spcFirstLastPara="0" vert="horz" wrap="square" lIns="580670" tIns="100298" rIns="130016" bIns="2054855" numCol="1" spcCol="1270" rtlCol="0" anchor="t" anchorCtr="0">
                <a:noAutofit/>
              </a:bodyPr>
              <a:lstStyle/>
              <a:p>
                <a:pPr algn="r" defTabSz="1300163">
                  <a:lnSpc>
                    <a:spcPct val="90000"/>
                  </a:lnSpc>
                  <a:spcBef>
                    <a:spcPct val="0"/>
                  </a:spcBef>
                  <a:spcAft>
                    <a:spcPct val="35000"/>
                  </a:spcAft>
                </a:pPr>
                <a:r>
                  <a:rPr lang="en-GB" sz="2925" dirty="0">
                    <a:solidFill>
                      <a:prstClr val="white"/>
                    </a:solidFill>
                    <a:latin typeface="Calibri" panose="020F0502020204030204"/>
                  </a:rPr>
                  <a:t>Assessment</a:t>
                </a:r>
              </a:p>
            </p:txBody>
          </p:sp>
          <p:sp>
            <p:nvSpPr>
              <p:cNvPr id="17" name="Flowchart: Extract 16">
                <a:extLst>
                  <a:ext uri="{FF2B5EF4-FFF2-40B4-BE49-F238E27FC236}">
                    <a16:creationId xmlns:a16="http://schemas.microsoft.com/office/drawing/2014/main" id="{9D66F7CD-E0F2-5526-D8DA-659E654AA4EE}"/>
                  </a:ext>
                </a:extLst>
              </p:cNvPr>
              <p:cNvSpPr/>
              <p:nvPr/>
            </p:nvSpPr>
            <p:spPr>
              <a:xfrm rot="5400000">
                <a:off x="4098896" y="4862159"/>
                <a:ext cx="603696" cy="513713"/>
              </a:xfrm>
              <a:prstGeom prst="flowChartExtract">
                <a:avLst/>
              </a:prstGeom>
            </p:spPr>
            <p:style>
              <a:lnRef idx="2">
                <a:schemeClr val="accent3">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defTabSz="685800"/>
                <a:endParaRPr lang="et-EE" sz="1350">
                  <a:solidFill>
                    <a:prstClr val="black">
                      <a:hueOff val="0"/>
                      <a:satOff val="0"/>
                      <a:lumOff val="0"/>
                      <a:alphaOff val="0"/>
                    </a:prstClr>
                  </a:solidFill>
                  <a:latin typeface="Calibri" panose="020F0502020204030204"/>
                </a:endParaRPr>
              </a:p>
            </p:txBody>
          </p:sp>
          <p:sp>
            <p:nvSpPr>
              <p:cNvPr id="20" name="Freeform: Shape 19">
                <a:extLst>
                  <a:ext uri="{FF2B5EF4-FFF2-40B4-BE49-F238E27FC236}">
                    <a16:creationId xmlns:a16="http://schemas.microsoft.com/office/drawing/2014/main" id="{D16B2FB6-C2C8-A756-9924-F5561C16535A}"/>
                  </a:ext>
                </a:extLst>
              </p:cNvPr>
              <p:cNvSpPr/>
              <p:nvPr/>
            </p:nvSpPr>
            <p:spPr>
              <a:xfrm>
                <a:off x="5068572" y="1597455"/>
                <a:ext cx="2551445" cy="4301263"/>
              </a:xfrm>
              <a:custGeom>
                <a:avLst/>
                <a:gdLst>
                  <a:gd name="connsiteX0" fmla="*/ 0 w 2551445"/>
                  <a:gd name="connsiteY0" fmla="*/ 0 h 4301263"/>
                  <a:gd name="connsiteX1" fmla="*/ 2551445 w 2551445"/>
                  <a:gd name="connsiteY1" fmla="*/ 0 h 4301263"/>
                  <a:gd name="connsiteX2" fmla="*/ 2551445 w 2551445"/>
                  <a:gd name="connsiteY2" fmla="*/ 4301263 h 4301263"/>
                  <a:gd name="connsiteX3" fmla="*/ 0 w 2551445"/>
                  <a:gd name="connsiteY3" fmla="*/ 4301263 h 4301263"/>
                  <a:gd name="connsiteX4" fmla="*/ 0 w 2551445"/>
                  <a:gd name="connsiteY4" fmla="*/ 0 h 4301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445" h="4301263">
                    <a:moveTo>
                      <a:pt x="0" y="0"/>
                    </a:moveTo>
                    <a:lnTo>
                      <a:pt x="2551445" y="0"/>
                    </a:lnTo>
                    <a:lnTo>
                      <a:pt x="2551445" y="4301263"/>
                    </a:lnTo>
                    <a:lnTo>
                      <a:pt x="0" y="4301263"/>
                    </a:lnTo>
                    <a:lnTo>
                      <a:pt x="0" y="0"/>
                    </a:lnTo>
                    <a:close/>
                  </a:path>
                </a:pathLst>
              </a:custGeom>
              <a:noFill/>
              <a:ln>
                <a:noFill/>
              </a:ln>
              <a:sp3d/>
            </p:spPr>
            <p:style>
              <a:lnRef idx="2">
                <a:scrgbClr r="0" g="0" b="0"/>
              </a:lnRef>
              <a:fillRef idx="1">
                <a:scrgbClr r="0" g="0" b="0"/>
              </a:fillRef>
              <a:effectRef idx="0">
                <a:schemeClr val="accent3">
                  <a:hueOff val="1355300"/>
                  <a:satOff val="50000"/>
                  <a:lumOff val="-7353"/>
                  <a:alphaOff val="0"/>
                </a:schemeClr>
              </a:effectRef>
              <a:fontRef idx="minor">
                <a:schemeClr val="lt1"/>
              </a:fontRef>
            </p:style>
            <p:txBody>
              <a:bodyPr spcFirstLastPara="0" vert="horz" wrap="square" lIns="0" tIns="38576" rIns="0" bIns="0" numCol="1" spcCol="1270" rtlCol="0" anchor="t" anchorCtr="0">
                <a:noAutofit/>
              </a:bodyPr>
              <a:lstStyle/>
              <a:p>
                <a:pPr defTabSz="500063">
                  <a:lnSpc>
                    <a:spcPct val="90000"/>
                  </a:lnSpc>
                  <a:spcBef>
                    <a:spcPct val="0"/>
                  </a:spcBef>
                  <a:spcAft>
                    <a:spcPct val="35000"/>
                  </a:spcAft>
                </a:pPr>
                <a:r>
                  <a:rPr lang="en" sz="1125" dirty="0">
                    <a:solidFill>
                      <a:prstClr val="white"/>
                    </a:solidFill>
                    <a:latin typeface="Calibri" panose="020F0502020204030204"/>
                  </a:rPr>
                  <a:t>• A more detailed assessment of the environmental and socio-economic impacts, effectiveness and efficiency of the subsidy</a:t>
                </a:r>
              </a:p>
              <a:p>
                <a:pPr defTabSz="500063">
                  <a:lnSpc>
                    <a:spcPct val="90000"/>
                  </a:lnSpc>
                  <a:spcBef>
                    <a:spcPct val="0"/>
                  </a:spcBef>
                  <a:spcAft>
                    <a:spcPct val="35000"/>
                  </a:spcAft>
                </a:pPr>
                <a:r>
                  <a:rPr lang="en" sz="1125" dirty="0">
                    <a:solidFill>
                      <a:prstClr val="white"/>
                    </a:solidFill>
                    <a:latin typeface="Calibri" panose="020F0502020204030204"/>
                  </a:rPr>
                  <a:t>• Consideration of alternatives</a:t>
                </a:r>
              </a:p>
              <a:p>
                <a:pPr defTabSz="500063">
                  <a:lnSpc>
                    <a:spcPct val="90000"/>
                  </a:lnSpc>
                  <a:spcBef>
                    <a:spcPct val="0"/>
                  </a:spcBef>
                  <a:spcAft>
                    <a:spcPct val="35000"/>
                  </a:spcAft>
                </a:pPr>
                <a:r>
                  <a:rPr lang="en" sz="1125" dirty="0">
                    <a:solidFill>
                      <a:prstClr val="white"/>
                    </a:solidFill>
                    <a:latin typeface="Calibri" panose="020F0502020204030204"/>
                  </a:rPr>
                  <a:t>• Selection of suitable subsidies for reforming</a:t>
                </a:r>
              </a:p>
              <a:p>
                <a:pPr defTabSz="500063">
                  <a:lnSpc>
                    <a:spcPct val="90000"/>
                  </a:lnSpc>
                  <a:spcBef>
                    <a:spcPct val="0"/>
                  </a:spcBef>
                  <a:spcAft>
                    <a:spcPct val="35000"/>
                  </a:spcAft>
                </a:pPr>
                <a:r>
                  <a:rPr lang="en" sz="1125" dirty="0">
                    <a:solidFill>
                      <a:prstClr val="white"/>
                    </a:solidFill>
                    <a:latin typeface="Calibri" panose="020F0502020204030204"/>
                  </a:rPr>
                  <a:t>• Proposing a transitional period, compensation mechanisms</a:t>
                </a:r>
              </a:p>
              <a:p>
                <a:pPr defTabSz="500063">
                  <a:lnSpc>
                    <a:spcPct val="90000"/>
                  </a:lnSpc>
                  <a:spcBef>
                    <a:spcPct val="0"/>
                  </a:spcBef>
                  <a:spcAft>
                    <a:spcPct val="35000"/>
                  </a:spcAft>
                </a:pPr>
                <a:endParaRPr lang="et-EE" sz="600" dirty="0">
                  <a:solidFill>
                    <a:prstClr val="white"/>
                  </a:solidFill>
                  <a:latin typeface="Calibri" panose="020F0502020204030204"/>
                </a:endParaRPr>
              </a:p>
              <a:p>
                <a:pPr defTabSz="500063">
                  <a:lnSpc>
                    <a:spcPct val="90000"/>
                  </a:lnSpc>
                  <a:spcBef>
                    <a:spcPct val="0"/>
                  </a:spcBef>
                  <a:spcAft>
                    <a:spcPct val="35000"/>
                  </a:spcAft>
                </a:pPr>
                <a:r>
                  <a:rPr lang="en" sz="1125" b="1" dirty="0">
                    <a:solidFill>
                      <a:prstClr val="white"/>
                    </a:solidFill>
                    <a:latin typeface="Calibri" panose="020F0502020204030204"/>
                  </a:rPr>
                  <a:t>Identification of subsidies with significant negative environmental impact, assessment of their impact and rationality. </a:t>
                </a:r>
                <a:endParaRPr lang="et-EE" sz="1125" b="1" dirty="0">
                  <a:solidFill>
                    <a:prstClr val="white"/>
                  </a:solidFill>
                  <a:latin typeface="Calibri" panose="020F0502020204030204"/>
                </a:endParaRPr>
              </a:p>
              <a:p>
                <a:pPr defTabSz="500063">
                  <a:lnSpc>
                    <a:spcPct val="90000"/>
                  </a:lnSpc>
                  <a:spcBef>
                    <a:spcPct val="0"/>
                  </a:spcBef>
                  <a:spcAft>
                    <a:spcPct val="35000"/>
                  </a:spcAft>
                </a:pPr>
                <a:r>
                  <a:rPr lang="en" sz="1125" b="1" dirty="0">
                    <a:solidFill>
                      <a:prstClr val="white"/>
                    </a:solidFill>
                    <a:latin typeface="Calibri" panose="020F0502020204030204"/>
                  </a:rPr>
                  <a:t>Selection of suitable subsidies for modifying</a:t>
                </a:r>
                <a:endParaRPr lang="et-EE" sz="1125" dirty="0">
                  <a:solidFill>
                    <a:prstClr val="white"/>
                  </a:solidFill>
                  <a:latin typeface="Calibri" panose="020F0502020204030204"/>
                </a:endParaRPr>
              </a:p>
              <a:p>
                <a:pPr defTabSz="600075">
                  <a:lnSpc>
                    <a:spcPct val="90000"/>
                  </a:lnSpc>
                  <a:spcBef>
                    <a:spcPct val="0"/>
                  </a:spcBef>
                  <a:spcAft>
                    <a:spcPct val="35000"/>
                  </a:spcAft>
                </a:pPr>
                <a:endParaRPr lang="et-EE" sz="1350" dirty="0">
                  <a:solidFill>
                    <a:prstClr val="white"/>
                  </a:solidFill>
                  <a:latin typeface="Calibri" panose="020F0502020204030204"/>
                </a:endParaRPr>
              </a:p>
            </p:txBody>
          </p:sp>
          <p:sp>
            <p:nvSpPr>
              <p:cNvPr id="22" name="Freeform: Shape 21">
                <a:extLst>
                  <a:ext uri="{FF2B5EF4-FFF2-40B4-BE49-F238E27FC236}">
                    <a16:creationId xmlns:a16="http://schemas.microsoft.com/office/drawing/2014/main" id="{69A8BCFB-62F1-7492-14A2-44D2AED3F8DD}"/>
                  </a:ext>
                </a:extLst>
              </p:cNvPr>
              <p:cNvSpPr/>
              <p:nvPr/>
            </p:nvSpPr>
            <p:spPr>
              <a:xfrm rot="16200000">
                <a:off x="7502814" y="2022885"/>
                <a:ext cx="4275620" cy="3424759"/>
              </a:xfrm>
              <a:custGeom>
                <a:avLst/>
                <a:gdLst>
                  <a:gd name="connsiteX0" fmla="*/ 0 w 3424758"/>
                  <a:gd name="connsiteY0" fmla="*/ 171238 h 4275619"/>
                  <a:gd name="connsiteX1" fmla="*/ 171238 w 3424758"/>
                  <a:gd name="connsiteY1" fmla="*/ 0 h 4275619"/>
                  <a:gd name="connsiteX2" fmla="*/ 3253520 w 3424758"/>
                  <a:gd name="connsiteY2" fmla="*/ 0 h 4275619"/>
                  <a:gd name="connsiteX3" fmla="*/ 3424758 w 3424758"/>
                  <a:gd name="connsiteY3" fmla="*/ 171238 h 4275619"/>
                  <a:gd name="connsiteX4" fmla="*/ 3424758 w 3424758"/>
                  <a:gd name="connsiteY4" fmla="*/ 4104381 h 4275619"/>
                  <a:gd name="connsiteX5" fmla="*/ 3253520 w 3424758"/>
                  <a:gd name="connsiteY5" fmla="*/ 4275619 h 4275619"/>
                  <a:gd name="connsiteX6" fmla="*/ 171238 w 3424758"/>
                  <a:gd name="connsiteY6" fmla="*/ 4275619 h 4275619"/>
                  <a:gd name="connsiteX7" fmla="*/ 0 w 3424758"/>
                  <a:gd name="connsiteY7" fmla="*/ 4104381 h 4275619"/>
                  <a:gd name="connsiteX8" fmla="*/ 0 w 3424758"/>
                  <a:gd name="connsiteY8" fmla="*/ 171238 h 427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4758" h="4275619">
                    <a:moveTo>
                      <a:pt x="3287597" y="1"/>
                    </a:moveTo>
                    <a:cubicBezTo>
                      <a:pt x="3363348" y="1"/>
                      <a:pt x="3424758" y="95714"/>
                      <a:pt x="3424758" y="213782"/>
                    </a:cubicBezTo>
                    <a:lnTo>
                      <a:pt x="3424758" y="4061837"/>
                    </a:lnTo>
                    <a:cubicBezTo>
                      <a:pt x="3424758" y="4179905"/>
                      <a:pt x="3363348" y="4275618"/>
                      <a:pt x="3287597" y="4275618"/>
                    </a:cubicBezTo>
                    <a:lnTo>
                      <a:pt x="137161" y="4275618"/>
                    </a:lnTo>
                    <a:cubicBezTo>
                      <a:pt x="61410" y="4275618"/>
                      <a:pt x="0" y="4179905"/>
                      <a:pt x="0" y="4061837"/>
                    </a:cubicBezTo>
                    <a:lnTo>
                      <a:pt x="0" y="213782"/>
                    </a:lnTo>
                    <a:cubicBezTo>
                      <a:pt x="0" y="95714"/>
                      <a:pt x="61410" y="1"/>
                      <a:pt x="137161" y="1"/>
                    </a:cubicBezTo>
                    <a:lnTo>
                      <a:pt x="3287597" y="1"/>
                    </a:lnTo>
                    <a:close/>
                  </a:path>
                </a:pathLst>
              </a:custGeom>
            </p:spPr>
            <p:style>
              <a:lnRef idx="2">
                <a:schemeClr val="lt1">
                  <a:hueOff val="0"/>
                  <a:satOff val="0"/>
                  <a:lumOff val="0"/>
                  <a:alphaOff val="0"/>
                </a:schemeClr>
              </a:lnRef>
              <a:fillRef idx="1">
                <a:schemeClr val="accent3">
                  <a:hueOff val="2710599"/>
                  <a:satOff val="100000"/>
                  <a:lumOff val="-14706"/>
                  <a:alphaOff val="0"/>
                </a:schemeClr>
              </a:fillRef>
              <a:effectRef idx="0">
                <a:schemeClr val="accent3">
                  <a:hueOff val="2710599"/>
                  <a:satOff val="100000"/>
                  <a:lumOff val="-14706"/>
                  <a:alphaOff val="0"/>
                </a:schemeClr>
              </a:effectRef>
              <a:fontRef idx="minor">
                <a:schemeClr val="lt1"/>
              </a:fontRef>
            </p:style>
            <p:txBody>
              <a:bodyPr spcFirstLastPara="0" vert="horz" wrap="square" lIns="577209" tIns="100298" rIns="130017" bIns="2054856" numCol="1" spcCol="1270" rtlCol="0" anchor="t" anchorCtr="0">
                <a:noAutofit/>
              </a:bodyPr>
              <a:lstStyle/>
              <a:p>
                <a:pPr algn="r" defTabSz="1300163">
                  <a:lnSpc>
                    <a:spcPct val="90000"/>
                  </a:lnSpc>
                  <a:spcBef>
                    <a:spcPct val="0"/>
                  </a:spcBef>
                  <a:spcAft>
                    <a:spcPct val="35000"/>
                  </a:spcAft>
                </a:pPr>
                <a:r>
                  <a:rPr lang="en-GB" sz="2925" dirty="0">
                    <a:solidFill>
                      <a:prstClr val="white"/>
                    </a:solidFill>
                    <a:latin typeface="Calibri" panose="020F0502020204030204"/>
                  </a:rPr>
                  <a:t>Phasing out</a:t>
                </a:r>
              </a:p>
            </p:txBody>
          </p:sp>
          <p:sp>
            <p:nvSpPr>
              <p:cNvPr id="23" name="Flowchart: Extract 22">
                <a:extLst>
                  <a:ext uri="{FF2B5EF4-FFF2-40B4-BE49-F238E27FC236}">
                    <a16:creationId xmlns:a16="http://schemas.microsoft.com/office/drawing/2014/main" id="{1B1F10F4-A243-1016-BD6E-582810C72FB1}"/>
                  </a:ext>
                </a:extLst>
              </p:cNvPr>
              <p:cNvSpPr/>
              <p:nvPr/>
            </p:nvSpPr>
            <p:spPr>
              <a:xfrm rot="5400000">
                <a:off x="7643521" y="4862159"/>
                <a:ext cx="603696" cy="513713"/>
              </a:xfrm>
              <a:prstGeom prst="flowChartExtract">
                <a:avLst/>
              </a:prstGeom>
            </p:spPr>
            <p:style>
              <a:lnRef idx="2">
                <a:schemeClr val="accent3">
                  <a:hueOff val="2710599"/>
                  <a:satOff val="100000"/>
                  <a:lumOff val="-14706"/>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defTabSz="685800"/>
                <a:endParaRPr lang="et-EE" sz="1350">
                  <a:solidFill>
                    <a:prstClr val="black">
                      <a:hueOff val="0"/>
                      <a:satOff val="0"/>
                      <a:lumOff val="0"/>
                      <a:alphaOff val="0"/>
                    </a:prstClr>
                  </a:solidFill>
                  <a:latin typeface="Calibri" panose="020F0502020204030204"/>
                </a:endParaRPr>
              </a:p>
            </p:txBody>
          </p:sp>
          <p:sp>
            <p:nvSpPr>
              <p:cNvPr id="24" name="Freeform: Shape 23">
                <a:extLst>
                  <a:ext uri="{FF2B5EF4-FFF2-40B4-BE49-F238E27FC236}">
                    <a16:creationId xmlns:a16="http://schemas.microsoft.com/office/drawing/2014/main" id="{4F9850D3-2A04-4EDA-285F-84A0EB8DEC86}"/>
                  </a:ext>
                </a:extLst>
              </p:cNvPr>
              <p:cNvSpPr/>
              <p:nvPr/>
            </p:nvSpPr>
            <p:spPr>
              <a:xfrm>
                <a:off x="8613197" y="1597455"/>
                <a:ext cx="2551445" cy="4275619"/>
              </a:xfrm>
              <a:custGeom>
                <a:avLst/>
                <a:gdLst>
                  <a:gd name="connsiteX0" fmla="*/ 0 w 2551445"/>
                  <a:gd name="connsiteY0" fmla="*/ 0 h 4275619"/>
                  <a:gd name="connsiteX1" fmla="*/ 2551445 w 2551445"/>
                  <a:gd name="connsiteY1" fmla="*/ 0 h 4275619"/>
                  <a:gd name="connsiteX2" fmla="*/ 2551445 w 2551445"/>
                  <a:gd name="connsiteY2" fmla="*/ 4275619 h 4275619"/>
                  <a:gd name="connsiteX3" fmla="*/ 0 w 2551445"/>
                  <a:gd name="connsiteY3" fmla="*/ 4275619 h 4275619"/>
                  <a:gd name="connsiteX4" fmla="*/ 0 w 2551445"/>
                  <a:gd name="connsiteY4" fmla="*/ 0 h 4275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1445" h="4275619">
                    <a:moveTo>
                      <a:pt x="0" y="0"/>
                    </a:moveTo>
                    <a:lnTo>
                      <a:pt x="2551445" y="0"/>
                    </a:lnTo>
                    <a:lnTo>
                      <a:pt x="2551445" y="4275619"/>
                    </a:lnTo>
                    <a:lnTo>
                      <a:pt x="0" y="4275619"/>
                    </a:lnTo>
                    <a:lnTo>
                      <a:pt x="0" y="0"/>
                    </a:lnTo>
                    <a:close/>
                  </a:path>
                </a:pathLst>
              </a:custGeom>
              <a:noFill/>
              <a:ln>
                <a:noFill/>
              </a:ln>
              <a:sp3d/>
            </p:spPr>
            <p:style>
              <a:lnRef idx="2">
                <a:scrgbClr r="0" g="0" b="0"/>
              </a:lnRef>
              <a:fillRef idx="1">
                <a:scrgbClr r="0" g="0" b="0"/>
              </a:fillRef>
              <a:effectRef idx="0">
                <a:schemeClr val="accent3">
                  <a:hueOff val="2710599"/>
                  <a:satOff val="100000"/>
                  <a:lumOff val="-14706"/>
                  <a:alphaOff val="0"/>
                </a:schemeClr>
              </a:effectRef>
              <a:fontRef idx="minor">
                <a:schemeClr val="lt1"/>
              </a:fontRef>
            </p:style>
            <p:txBody>
              <a:bodyPr spcFirstLastPara="0" vert="horz" wrap="square" lIns="0" tIns="41148" rIns="0" bIns="0" numCol="1" spcCol="1270" rtlCol="0" anchor="t" anchorCtr="0">
                <a:noAutofit/>
              </a:bodyPr>
              <a:lstStyle/>
              <a:p>
                <a:pPr defTabSz="533400">
                  <a:lnSpc>
                    <a:spcPct val="90000"/>
                  </a:lnSpc>
                  <a:spcBef>
                    <a:spcPct val="0"/>
                  </a:spcBef>
                  <a:spcAft>
                    <a:spcPct val="35000"/>
                  </a:spcAft>
                </a:pPr>
                <a:r>
                  <a:rPr lang="en" sz="1200">
                    <a:solidFill>
                      <a:prstClr val="white"/>
                    </a:solidFill>
                    <a:latin typeface="Calibri" panose="020F0502020204030204"/>
                  </a:rPr>
                  <a:t>• Finding opportunities for change and reform</a:t>
                </a:r>
                <a:endParaRPr lang="et-EE" sz="1200" dirty="0">
                  <a:solidFill>
                    <a:prstClr val="white"/>
                  </a:solidFill>
                  <a:latin typeface="Calibri" panose="020F0502020204030204"/>
                </a:endParaRPr>
              </a:p>
              <a:p>
                <a:pPr defTabSz="533400">
                  <a:lnSpc>
                    <a:spcPct val="90000"/>
                  </a:lnSpc>
                  <a:spcBef>
                    <a:spcPct val="0"/>
                  </a:spcBef>
                  <a:spcAft>
                    <a:spcPct val="35000"/>
                  </a:spcAft>
                </a:pPr>
                <a:r>
                  <a:rPr lang="en" sz="1200">
                    <a:solidFill>
                      <a:prstClr val="white"/>
                    </a:solidFill>
                    <a:latin typeface="Calibri" panose="020F0502020204030204"/>
                  </a:rPr>
                  <a:t>• Inclusion of stakeholders, informing them</a:t>
                </a:r>
              </a:p>
              <a:p>
                <a:pPr defTabSz="533400">
                  <a:lnSpc>
                    <a:spcPct val="90000"/>
                  </a:lnSpc>
                  <a:spcBef>
                    <a:spcPct val="0"/>
                  </a:spcBef>
                  <a:spcAft>
                    <a:spcPct val="35000"/>
                  </a:spcAft>
                </a:pPr>
                <a:r>
                  <a:rPr lang="en" sz="1200" dirty="0">
                    <a:solidFill>
                      <a:prstClr val="white"/>
                    </a:solidFill>
                    <a:latin typeface="Calibri" panose="020F0502020204030204"/>
                  </a:rPr>
                  <a:t>• Ex-post evaluation of changes</a:t>
                </a:r>
              </a:p>
              <a:p>
                <a:pPr defTabSz="533400">
                  <a:lnSpc>
                    <a:spcPct val="90000"/>
                  </a:lnSpc>
                  <a:spcBef>
                    <a:spcPct val="0"/>
                  </a:spcBef>
                  <a:spcAft>
                    <a:spcPct val="35000"/>
                  </a:spcAft>
                </a:pPr>
                <a:endParaRPr lang="et-EE" sz="1200" b="1" dirty="0">
                  <a:solidFill>
                    <a:prstClr val="white"/>
                  </a:solidFill>
                  <a:latin typeface="Calibri" panose="020F0502020204030204"/>
                </a:endParaRPr>
              </a:p>
              <a:p>
                <a:pPr defTabSz="533400">
                  <a:lnSpc>
                    <a:spcPct val="90000"/>
                  </a:lnSpc>
                  <a:spcBef>
                    <a:spcPct val="0"/>
                  </a:spcBef>
                  <a:spcAft>
                    <a:spcPct val="35000"/>
                  </a:spcAft>
                </a:pPr>
                <a:endParaRPr lang="et-EE" sz="1200" b="1" dirty="0">
                  <a:solidFill>
                    <a:prstClr val="white"/>
                  </a:solidFill>
                  <a:latin typeface="Calibri" panose="020F0502020204030204"/>
                </a:endParaRPr>
              </a:p>
              <a:p>
                <a:pPr defTabSz="533400">
                  <a:lnSpc>
                    <a:spcPct val="90000"/>
                  </a:lnSpc>
                  <a:spcBef>
                    <a:spcPct val="0"/>
                  </a:spcBef>
                  <a:spcAft>
                    <a:spcPct val="35000"/>
                  </a:spcAft>
                </a:pPr>
                <a:endParaRPr lang="et-EE" sz="1200" b="1" dirty="0">
                  <a:solidFill>
                    <a:prstClr val="white"/>
                  </a:solidFill>
                  <a:latin typeface="Calibri" panose="020F0502020204030204"/>
                </a:endParaRPr>
              </a:p>
              <a:p>
                <a:pPr defTabSz="533400">
                  <a:lnSpc>
                    <a:spcPct val="90000"/>
                  </a:lnSpc>
                  <a:spcBef>
                    <a:spcPct val="0"/>
                  </a:spcBef>
                  <a:spcAft>
                    <a:spcPct val="35000"/>
                  </a:spcAft>
                </a:pPr>
                <a:endParaRPr lang="et-EE" sz="1200" b="1" dirty="0">
                  <a:solidFill>
                    <a:prstClr val="white"/>
                  </a:solidFill>
                  <a:latin typeface="Calibri" panose="020F0502020204030204"/>
                </a:endParaRPr>
              </a:p>
              <a:p>
                <a:pPr defTabSz="533400">
                  <a:lnSpc>
                    <a:spcPct val="90000"/>
                  </a:lnSpc>
                  <a:spcBef>
                    <a:spcPct val="0"/>
                  </a:spcBef>
                  <a:spcAft>
                    <a:spcPct val="35000"/>
                  </a:spcAft>
                </a:pPr>
                <a:endParaRPr lang="et-EE" sz="600" b="1" dirty="0">
                  <a:solidFill>
                    <a:prstClr val="white"/>
                  </a:solidFill>
                  <a:latin typeface="Calibri" panose="020F0502020204030204"/>
                </a:endParaRPr>
              </a:p>
              <a:p>
                <a:pPr defTabSz="533400">
                  <a:lnSpc>
                    <a:spcPct val="90000"/>
                  </a:lnSpc>
                  <a:spcBef>
                    <a:spcPct val="0"/>
                  </a:spcBef>
                  <a:spcAft>
                    <a:spcPct val="35000"/>
                  </a:spcAft>
                </a:pPr>
                <a:r>
                  <a:rPr lang="et-EE" sz="1200" b="1" dirty="0" err="1">
                    <a:solidFill>
                      <a:prstClr val="white"/>
                    </a:solidFill>
                    <a:latin typeface="Calibri" panose="020F0502020204030204"/>
                  </a:rPr>
                  <a:t>Phasing</a:t>
                </a:r>
                <a:r>
                  <a:rPr lang="et-EE" sz="1200" b="1" dirty="0">
                    <a:solidFill>
                      <a:prstClr val="white"/>
                    </a:solidFill>
                    <a:latin typeface="Calibri" panose="020F0502020204030204"/>
                  </a:rPr>
                  <a:t> </a:t>
                </a:r>
                <a:r>
                  <a:rPr lang="et-EE" sz="1200" b="1" dirty="0" err="1">
                    <a:solidFill>
                      <a:prstClr val="white"/>
                    </a:solidFill>
                    <a:latin typeface="Calibri" panose="020F0502020204030204"/>
                  </a:rPr>
                  <a:t>out</a:t>
                </a:r>
                <a:r>
                  <a:rPr lang="en" sz="1200" b="1" dirty="0">
                    <a:solidFill>
                      <a:prstClr val="white"/>
                    </a:solidFill>
                    <a:latin typeface="Calibri" panose="020F0502020204030204"/>
                  </a:rPr>
                  <a:t> of subsidies with significant negative impacts on the environment</a:t>
                </a:r>
              </a:p>
              <a:p>
                <a:pPr defTabSz="600075">
                  <a:lnSpc>
                    <a:spcPct val="90000"/>
                  </a:lnSpc>
                  <a:spcBef>
                    <a:spcPct val="0"/>
                  </a:spcBef>
                  <a:spcAft>
                    <a:spcPct val="35000"/>
                  </a:spcAft>
                </a:pPr>
                <a:endParaRPr lang="et-EE" sz="1350" dirty="0">
                  <a:solidFill>
                    <a:prstClr val="white"/>
                  </a:solidFill>
                  <a:latin typeface="Calibri" panose="020F0502020204030204"/>
                </a:endParaRPr>
              </a:p>
            </p:txBody>
          </p:sp>
        </p:grpSp>
        <p:sp>
          <p:nvSpPr>
            <p:cNvPr id="10" name="TextBox 9">
              <a:extLst>
                <a:ext uri="{FF2B5EF4-FFF2-40B4-BE49-F238E27FC236}">
                  <a16:creationId xmlns:a16="http://schemas.microsoft.com/office/drawing/2014/main" id="{53D549C5-E109-B487-5832-B91AE603C0F0}"/>
                </a:ext>
              </a:extLst>
            </p:cNvPr>
            <p:cNvSpPr txBox="1"/>
            <p:nvPr/>
          </p:nvSpPr>
          <p:spPr>
            <a:xfrm>
              <a:off x="238036" y="4133848"/>
              <a:ext cx="661720" cy="1447800"/>
            </a:xfrm>
            <a:prstGeom prst="rect">
              <a:avLst/>
            </a:prstGeom>
            <a:noFill/>
          </p:spPr>
          <p:txBody>
            <a:bodyPr vert="vert270" wrap="square" rtlCol="0">
              <a:spAutoFit/>
            </a:bodyPr>
            <a:lstStyle/>
            <a:p>
              <a:pPr defTabSz="685800"/>
              <a:r>
                <a:rPr lang="en" sz="2025" dirty="0">
                  <a:solidFill>
                    <a:prstClr val="black"/>
                  </a:solidFill>
                  <a:latin typeface="Calibri" panose="020F0502020204030204"/>
                </a:rPr>
                <a:t>Result</a:t>
              </a:r>
            </a:p>
          </p:txBody>
        </p:sp>
        <p:sp>
          <p:nvSpPr>
            <p:cNvPr id="11" name="TextBox 10">
              <a:extLst>
                <a:ext uri="{FF2B5EF4-FFF2-40B4-BE49-F238E27FC236}">
                  <a16:creationId xmlns:a16="http://schemas.microsoft.com/office/drawing/2014/main" id="{FC687F6F-FDB1-B2DA-ACE6-CD214310B867}"/>
                </a:ext>
              </a:extLst>
            </p:cNvPr>
            <p:cNvSpPr txBox="1"/>
            <p:nvPr/>
          </p:nvSpPr>
          <p:spPr>
            <a:xfrm>
              <a:off x="238036" y="1638301"/>
              <a:ext cx="661720" cy="1790700"/>
            </a:xfrm>
            <a:prstGeom prst="rect">
              <a:avLst/>
            </a:prstGeom>
            <a:noFill/>
          </p:spPr>
          <p:txBody>
            <a:bodyPr vert="vert270" wrap="square" rtlCol="0">
              <a:spAutoFit/>
            </a:bodyPr>
            <a:lstStyle/>
            <a:p>
              <a:pPr defTabSz="685800"/>
              <a:r>
                <a:rPr lang="en" sz="2025">
                  <a:solidFill>
                    <a:prstClr val="black"/>
                  </a:solidFill>
                  <a:latin typeface="Calibri" panose="020F0502020204030204"/>
                </a:rPr>
                <a:t>Activities</a:t>
              </a:r>
            </a:p>
          </p:txBody>
        </p:sp>
      </p:grpSp>
    </p:spTree>
    <p:extLst>
      <p:ext uri="{BB962C8B-B14F-4D97-AF65-F5344CB8AC3E}">
        <p14:creationId xmlns:p14="http://schemas.microsoft.com/office/powerpoint/2010/main" val="2525830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close up of a logo&#10;&#10;Description generated with very high confidence">
            <a:extLst>
              <a:ext uri="{FF2B5EF4-FFF2-40B4-BE49-F238E27FC236}">
                <a16:creationId xmlns:a16="http://schemas.microsoft.com/office/drawing/2014/main" id="{37C6C149-5D56-84BD-C219-E661950845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1325" y="975290"/>
            <a:ext cx="1607344" cy="501273"/>
          </a:xfrm>
          <a:prstGeom prst="rect">
            <a:avLst/>
          </a:prstGeom>
        </p:spPr>
      </p:pic>
      <p:sp>
        <p:nvSpPr>
          <p:cNvPr id="2" name="Title 1">
            <a:extLst>
              <a:ext uri="{FF2B5EF4-FFF2-40B4-BE49-F238E27FC236}">
                <a16:creationId xmlns:a16="http://schemas.microsoft.com/office/drawing/2014/main" id="{9EA3A7CC-E34F-4AA4-83BB-6DA276430F8F}"/>
              </a:ext>
            </a:extLst>
          </p:cNvPr>
          <p:cNvSpPr>
            <a:spLocks noGrp="1"/>
          </p:cNvSpPr>
          <p:nvPr>
            <p:ph type="title"/>
          </p:nvPr>
        </p:nvSpPr>
        <p:spPr/>
        <p:txBody>
          <a:bodyPr/>
          <a:lstStyle/>
          <a:p>
            <a:r>
              <a:rPr lang="en-GB" dirty="0"/>
              <a:t>About the report</a:t>
            </a:r>
          </a:p>
        </p:txBody>
      </p:sp>
      <p:sp>
        <p:nvSpPr>
          <p:cNvPr id="16" name="Content Placeholder 13">
            <a:extLst>
              <a:ext uri="{FF2B5EF4-FFF2-40B4-BE49-F238E27FC236}">
                <a16:creationId xmlns:a16="http://schemas.microsoft.com/office/drawing/2014/main" id="{1034E800-CA13-CFD0-AF1D-C846AFA6BF05}"/>
              </a:ext>
            </a:extLst>
          </p:cNvPr>
          <p:cNvSpPr txBox="1">
            <a:spLocks/>
          </p:cNvSpPr>
          <p:nvPr/>
        </p:nvSpPr>
        <p:spPr>
          <a:xfrm>
            <a:off x="697603" y="2233794"/>
            <a:ext cx="3874397" cy="3125117"/>
          </a:xfrm>
          <a:prstGeom prst="rect">
            <a:avLst/>
          </a:prstGeom>
          <a:solidFill>
            <a:srgbClr val="FFCC66"/>
          </a:solid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GB" sz="2400" dirty="0">
                <a:solidFill>
                  <a:prstClr val="black"/>
                </a:solidFill>
                <a:latin typeface="Calibri" panose="020F0502020204030204"/>
              </a:rPr>
              <a:t>Why overview?</a:t>
            </a:r>
            <a:endParaRPr lang="en-GB" sz="1800" dirty="0">
              <a:solidFill>
                <a:prstClr val="black"/>
              </a:solidFill>
              <a:latin typeface="Calibri" panose="020F0502020204030204"/>
            </a:endParaRPr>
          </a:p>
          <a:p>
            <a:pPr marL="171450" indent="-171450" defTabSz="685800">
              <a:spcBef>
                <a:spcPts val="750"/>
              </a:spcBef>
            </a:pPr>
            <a:r>
              <a:rPr lang="en-GB" sz="1800" b="1" dirty="0">
                <a:solidFill>
                  <a:prstClr val="black"/>
                </a:solidFill>
                <a:latin typeface="Calibri" panose="020F0502020204030204"/>
              </a:rPr>
              <a:t>New concept </a:t>
            </a:r>
            <a:r>
              <a:rPr lang="en-GB" sz="1800" dirty="0">
                <a:solidFill>
                  <a:prstClr val="black"/>
                </a:solidFill>
                <a:latin typeface="Calibri" panose="020F0502020204030204"/>
              </a:rPr>
              <a:t>- never been discussed before by politicians or in society;</a:t>
            </a:r>
          </a:p>
          <a:p>
            <a:pPr marL="171450" indent="-171450" defTabSz="685800">
              <a:spcBef>
                <a:spcPts val="750"/>
              </a:spcBef>
            </a:pPr>
            <a:r>
              <a:rPr lang="en-GB" sz="1800" dirty="0">
                <a:solidFill>
                  <a:prstClr val="black"/>
                </a:solidFill>
                <a:latin typeface="Calibri" panose="020F0502020204030204"/>
              </a:rPr>
              <a:t>No agreed </a:t>
            </a:r>
            <a:r>
              <a:rPr lang="en-GB" sz="1800" b="1" dirty="0">
                <a:solidFill>
                  <a:prstClr val="black"/>
                </a:solidFill>
                <a:latin typeface="Calibri" panose="020F0502020204030204"/>
              </a:rPr>
              <a:t>definition</a:t>
            </a:r>
            <a:r>
              <a:rPr lang="en-GB" sz="1800" dirty="0">
                <a:solidFill>
                  <a:prstClr val="black"/>
                </a:solidFill>
                <a:latin typeface="Calibri" panose="020F0502020204030204"/>
              </a:rPr>
              <a:t> of EHS in Estonia, the EU or the world;</a:t>
            </a:r>
          </a:p>
          <a:p>
            <a:pPr marL="171450" indent="-171450" defTabSz="685800">
              <a:spcBef>
                <a:spcPts val="750"/>
              </a:spcBef>
            </a:pPr>
            <a:r>
              <a:rPr lang="en-GB" sz="1800" dirty="0">
                <a:solidFill>
                  <a:prstClr val="black"/>
                </a:solidFill>
                <a:latin typeface="Calibri" panose="020F0502020204030204"/>
              </a:rPr>
              <a:t>Very little </a:t>
            </a:r>
            <a:r>
              <a:rPr lang="en-GB" sz="1800" b="1" dirty="0">
                <a:solidFill>
                  <a:prstClr val="black"/>
                </a:solidFill>
                <a:latin typeface="Calibri" panose="020F0502020204030204"/>
              </a:rPr>
              <a:t>data</a:t>
            </a:r>
            <a:r>
              <a:rPr lang="en-GB" sz="1800" dirty="0">
                <a:solidFill>
                  <a:prstClr val="black"/>
                </a:solidFill>
                <a:latin typeface="Calibri" panose="020F0502020204030204"/>
              </a:rPr>
              <a:t> on EHS in Estonia. Identification of potential subsidies -&gt; by analogy with other countries;</a:t>
            </a:r>
          </a:p>
          <a:p>
            <a:pPr marL="171450" indent="-171450" defTabSz="685800">
              <a:spcBef>
                <a:spcPts val="750"/>
              </a:spcBef>
            </a:pPr>
            <a:r>
              <a:rPr lang="en-GB" sz="1800" dirty="0">
                <a:solidFill>
                  <a:prstClr val="black"/>
                </a:solidFill>
                <a:latin typeface="Calibri" panose="020F0502020204030204"/>
              </a:rPr>
              <a:t>Our goal - to </a:t>
            </a:r>
            <a:r>
              <a:rPr lang="en-GB" sz="1800" b="1" dirty="0">
                <a:solidFill>
                  <a:prstClr val="black"/>
                </a:solidFill>
                <a:latin typeface="Calibri" panose="020F0502020204030204"/>
              </a:rPr>
              <a:t>support</a:t>
            </a:r>
            <a:r>
              <a:rPr lang="en-GB" sz="1800" dirty="0">
                <a:solidFill>
                  <a:prstClr val="black"/>
                </a:solidFill>
                <a:latin typeface="Calibri" panose="020F0502020204030204"/>
              </a:rPr>
              <a:t> and </a:t>
            </a:r>
            <a:r>
              <a:rPr lang="en-GB" sz="1800" b="1" dirty="0">
                <a:solidFill>
                  <a:prstClr val="black"/>
                </a:solidFill>
                <a:latin typeface="Calibri" panose="020F0502020204030204"/>
              </a:rPr>
              <a:t>encourage</a:t>
            </a:r>
            <a:r>
              <a:rPr lang="en-GB" sz="1800" dirty="0">
                <a:solidFill>
                  <a:prstClr val="black"/>
                </a:solidFill>
                <a:latin typeface="Calibri" panose="020F0502020204030204"/>
              </a:rPr>
              <a:t> the parties, not criticize;</a:t>
            </a:r>
          </a:p>
          <a:p>
            <a:pPr marL="171450" indent="-171450" defTabSz="685800">
              <a:spcBef>
                <a:spcPts val="750"/>
              </a:spcBef>
            </a:pPr>
            <a:endParaRPr lang="et-EE" sz="1800" dirty="0">
              <a:solidFill>
                <a:prstClr val="black"/>
              </a:solidFill>
              <a:latin typeface="Calibri" panose="020F0502020204030204"/>
            </a:endParaRPr>
          </a:p>
        </p:txBody>
      </p:sp>
      <p:sp>
        <p:nvSpPr>
          <p:cNvPr id="22" name="Content Placeholder 13">
            <a:extLst>
              <a:ext uri="{FF2B5EF4-FFF2-40B4-BE49-F238E27FC236}">
                <a16:creationId xmlns:a16="http://schemas.microsoft.com/office/drawing/2014/main" id="{273A61C2-5D2F-76B8-933D-3C597E83CC48}"/>
              </a:ext>
            </a:extLst>
          </p:cNvPr>
          <p:cNvSpPr txBox="1">
            <a:spLocks/>
          </p:cNvSpPr>
          <p:nvPr/>
        </p:nvSpPr>
        <p:spPr>
          <a:xfrm>
            <a:off x="4812920" y="2233794"/>
            <a:ext cx="3874397" cy="3125117"/>
          </a:xfrm>
          <a:prstGeom prst="rect">
            <a:avLst/>
          </a:prstGeom>
          <a:solidFill>
            <a:schemeClr val="accent4">
              <a:lumMod val="40000"/>
              <a:lumOff val="6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GB" sz="2400" dirty="0">
                <a:solidFill>
                  <a:prstClr val="black"/>
                </a:solidFill>
                <a:latin typeface="Calibri" panose="020F0502020204030204"/>
              </a:rPr>
              <a:t>Challenges</a:t>
            </a:r>
          </a:p>
          <a:p>
            <a:pPr marL="171450" indent="-171450" defTabSz="685800">
              <a:spcBef>
                <a:spcPts val="750"/>
              </a:spcBef>
            </a:pPr>
            <a:r>
              <a:rPr lang="en-GB" sz="1800" dirty="0">
                <a:solidFill>
                  <a:prstClr val="black"/>
                </a:solidFill>
                <a:latin typeface="Calibri" panose="020F0502020204030204"/>
              </a:rPr>
              <a:t>Perception of the concept of EHS</a:t>
            </a:r>
          </a:p>
          <a:p>
            <a:pPr marL="171450" indent="-171450" defTabSz="685800">
              <a:spcBef>
                <a:spcPts val="750"/>
              </a:spcBef>
            </a:pPr>
            <a:r>
              <a:rPr lang="en-GB" sz="1800" dirty="0">
                <a:solidFill>
                  <a:prstClr val="black"/>
                </a:solidFill>
                <a:latin typeface="Calibri" panose="020F0502020204030204"/>
              </a:rPr>
              <a:t>Topic is divided between different government agencies -&gt; no clear leader. Determined coordination required</a:t>
            </a:r>
          </a:p>
          <a:p>
            <a:pPr marL="171450" indent="-171450" defTabSz="685800">
              <a:spcBef>
                <a:spcPts val="750"/>
              </a:spcBef>
            </a:pPr>
            <a:r>
              <a:rPr lang="en-GB" sz="1800" dirty="0">
                <a:solidFill>
                  <a:prstClr val="black"/>
                </a:solidFill>
                <a:latin typeface="Calibri" panose="020F0502020204030204"/>
              </a:rPr>
              <a:t>Strong opposition from ministries and affected stakeholders -&gt; communication</a:t>
            </a:r>
          </a:p>
          <a:p>
            <a:pPr marL="0" indent="0" defTabSz="685800">
              <a:spcBef>
                <a:spcPts val="750"/>
              </a:spcBef>
              <a:buNone/>
            </a:pPr>
            <a:endParaRPr lang="en-GB" sz="1800" dirty="0">
              <a:solidFill>
                <a:prstClr val="black"/>
              </a:solidFill>
              <a:latin typeface="Calibri" panose="020F0502020204030204"/>
            </a:endParaRPr>
          </a:p>
        </p:txBody>
      </p:sp>
    </p:spTree>
    <p:extLst>
      <p:ext uri="{BB962C8B-B14F-4D97-AF65-F5344CB8AC3E}">
        <p14:creationId xmlns:p14="http://schemas.microsoft.com/office/powerpoint/2010/main" val="4268863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ogo&#10;&#10;Description generated with very high confidence">
            <a:extLst>
              <a:ext uri="{FF2B5EF4-FFF2-40B4-BE49-F238E27FC236}">
                <a16:creationId xmlns:a16="http://schemas.microsoft.com/office/drawing/2014/main" id="{57D29CF0-C873-797B-60A8-83C1686BC6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960" y="880519"/>
            <a:ext cx="1607344" cy="501273"/>
          </a:xfrm>
          <a:prstGeom prst="rect">
            <a:avLst/>
          </a:prstGeom>
        </p:spPr>
      </p:pic>
      <p:sp>
        <p:nvSpPr>
          <p:cNvPr id="2" name="Title 1">
            <a:extLst>
              <a:ext uri="{FF2B5EF4-FFF2-40B4-BE49-F238E27FC236}">
                <a16:creationId xmlns:a16="http://schemas.microsoft.com/office/drawing/2014/main" id="{7A3839B3-DA30-40BD-954F-165DBA0A7D96}"/>
              </a:ext>
            </a:extLst>
          </p:cNvPr>
          <p:cNvSpPr>
            <a:spLocks noGrp="1"/>
          </p:cNvSpPr>
          <p:nvPr>
            <p:ph type="title"/>
          </p:nvPr>
        </p:nvSpPr>
        <p:spPr>
          <a:xfrm>
            <a:off x="30776" y="1131094"/>
            <a:ext cx="8028842" cy="994172"/>
          </a:xfrm>
        </p:spPr>
        <p:txBody>
          <a:bodyPr>
            <a:normAutofit fontScale="90000"/>
          </a:bodyPr>
          <a:lstStyle/>
          <a:p>
            <a:r>
              <a:rPr lang="en-GB" dirty="0"/>
              <a:t>Environmentally harmful subsidies</a:t>
            </a:r>
            <a:r>
              <a:rPr lang="et-EE" dirty="0"/>
              <a:t> in </a:t>
            </a:r>
            <a:r>
              <a:rPr lang="et-EE" dirty="0" err="1"/>
              <a:t>the</a:t>
            </a:r>
            <a:r>
              <a:rPr lang="et-EE" dirty="0"/>
              <a:t> </a:t>
            </a:r>
            <a:r>
              <a:rPr lang="et-EE" dirty="0" err="1"/>
              <a:t>world</a:t>
            </a:r>
            <a:endParaRPr lang="en-GB" dirty="0"/>
          </a:p>
        </p:txBody>
      </p:sp>
      <p:sp>
        <p:nvSpPr>
          <p:cNvPr id="4" name="Content Placeholder 3">
            <a:extLst>
              <a:ext uri="{FF2B5EF4-FFF2-40B4-BE49-F238E27FC236}">
                <a16:creationId xmlns:a16="http://schemas.microsoft.com/office/drawing/2014/main" id="{DFAD55CE-7A58-5B4E-6064-94349A50A4FC}"/>
              </a:ext>
            </a:extLst>
          </p:cNvPr>
          <p:cNvSpPr>
            <a:spLocks noGrp="1"/>
          </p:cNvSpPr>
          <p:nvPr>
            <p:ph idx="1"/>
          </p:nvPr>
        </p:nvSpPr>
        <p:spPr>
          <a:xfrm>
            <a:off x="401931" y="2125267"/>
            <a:ext cx="7886700" cy="3448691"/>
          </a:xfrm>
        </p:spPr>
        <p:txBody>
          <a:bodyPr>
            <a:normAutofit/>
          </a:bodyPr>
          <a:lstStyle/>
          <a:p>
            <a:pPr marL="0" indent="0">
              <a:buNone/>
            </a:pPr>
            <a:r>
              <a:rPr lang="en-GB" b="1" dirty="0"/>
              <a:t>Subsidies for fossil fuels, agriculture and fisheries – </a:t>
            </a:r>
          </a:p>
          <a:p>
            <a:pPr marL="0" indent="0">
              <a:buNone/>
            </a:pPr>
            <a:r>
              <a:rPr lang="en-GB" b="1" dirty="0"/>
              <a:t>over 7 trillion USD, </a:t>
            </a:r>
            <a:r>
              <a:rPr lang="en-GB" b="1" dirty="0" err="1"/>
              <a:t>i.e</a:t>
            </a:r>
            <a:r>
              <a:rPr lang="en-GB" b="1" dirty="0"/>
              <a:t> 8% global GDP*</a:t>
            </a:r>
          </a:p>
          <a:p>
            <a:r>
              <a:rPr lang="en-GB" dirty="0"/>
              <a:t>Direct expenditures – 1,25 trillion</a:t>
            </a:r>
          </a:p>
          <a:p>
            <a:r>
              <a:rPr lang="en-GB" dirty="0"/>
              <a:t>Indirect subsidies – over 6 trillion</a:t>
            </a:r>
          </a:p>
          <a:p>
            <a:pPr marL="0" indent="0">
              <a:buNone/>
            </a:pPr>
            <a:endParaRPr lang="en-GB" dirty="0"/>
          </a:p>
          <a:p>
            <a:pPr marL="0" indent="0">
              <a:buNone/>
            </a:pPr>
            <a:r>
              <a:rPr lang="en-GB" dirty="0"/>
              <a:t>Inefficient subsidies are making climate change worse. I.e. loss of forest, premature deaths</a:t>
            </a:r>
          </a:p>
          <a:p>
            <a:pPr marL="0" indent="0">
              <a:buNone/>
            </a:pPr>
            <a:r>
              <a:rPr lang="en-GB" dirty="0"/>
              <a:t>Countries spend 6 times more on subsidizing fossil fuel than commitments to tackle climate change.</a:t>
            </a:r>
          </a:p>
        </p:txBody>
      </p:sp>
      <p:sp>
        <p:nvSpPr>
          <p:cNvPr id="3" name="Text Placeholder 11">
            <a:extLst>
              <a:ext uri="{FF2B5EF4-FFF2-40B4-BE49-F238E27FC236}">
                <a16:creationId xmlns:a16="http://schemas.microsoft.com/office/drawing/2014/main" id="{1C464ECB-1D8D-9534-0431-C47EA6C59EA4}"/>
              </a:ext>
            </a:extLst>
          </p:cNvPr>
          <p:cNvSpPr txBox="1">
            <a:spLocks/>
          </p:cNvSpPr>
          <p:nvPr/>
        </p:nvSpPr>
        <p:spPr>
          <a:xfrm>
            <a:off x="505559" y="5675159"/>
            <a:ext cx="8470760" cy="293672"/>
          </a:xfrm>
          <a:prstGeom prst="rect">
            <a:avLst/>
          </a:prstGeom>
        </p:spPr>
        <p:txBody>
          <a:bodyPr vert="horz" lIns="68580" tIns="34290" rIns="68580" bIns="3429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defTabSz="685800">
              <a:spcBef>
                <a:spcPts val="750"/>
              </a:spcBef>
            </a:pPr>
            <a:r>
              <a:rPr lang="et-EE" sz="1200" b="0" dirty="0">
                <a:solidFill>
                  <a:prstClr val="black"/>
                </a:solidFill>
                <a:latin typeface="Calibri" panose="020F0502020204030204"/>
              </a:rPr>
              <a:t>*World Bank </a:t>
            </a:r>
            <a:r>
              <a:rPr lang="et-EE" sz="1200" b="0" dirty="0" err="1">
                <a:solidFill>
                  <a:prstClr val="black"/>
                </a:solidFill>
                <a:latin typeface="Calibri" panose="020F0502020204030204"/>
              </a:rPr>
              <a:t>report</a:t>
            </a:r>
            <a:r>
              <a:rPr lang="et-EE" sz="1200" b="0" dirty="0">
                <a:solidFill>
                  <a:prstClr val="black"/>
                </a:solidFill>
                <a:latin typeface="Calibri" panose="020F0502020204030204"/>
              </a:rPr>
              <a:t>: </a:t>
            </a:r>
            <a:r>
              <a:rPr lang="et-EE" sz="1200" b="0" dirty="0" err="1">
                <a:solidFill>
                  <a:prstClr val="black"/>
                </a:solidFill>
                <a:latin typeface="Calibri" panose="020F0502020204030204"/>
              </a:rPr>
              <a:t>Detox</a:t>
            </a:r>
            <a:r>
              <a:rPr lang="et-EE" sz="1200" b="0" dirty="0">
                <a:solidFill>
                  <a:prstClr val="black"/>
                </a:solidFill>
                <a:latin typeface="Calibri" panose="020F0502020204030204"/>
              </a:rPr>
              <a:t> Development (2023): </a:t>
            </a:r>
            <a:r>
              <a:rPr lang="et-EE" sz="1200" b="0" dirty="0">
                <a:solidFill>
                  <a:prstClr val="black"/>
                </a:solidFill>
                <a:latin typeface="Calibri" panose="020F0502020204030204"/>
                <a:hlinkClick r:id="rId4"/>
              </a:rPr>
              <a:t>https://www.worldbank.org/en/topic/climatechange/publication/detox-development</a:t>
            </a:r>
            <a:endParaRPr lang="et-EE" sz="1200" b="0" dirty="0">
              <a:solidFill>
                <a:prstClr val="black"/>
              </a:solidFill>
              <a:latin typeface="Calibri" panose="020F0502020204030204"/>
            </a:endParaRPr>
          </a:p>
        </p:txBody>
      </p:sp>
      <p:pic>
        <p:nvPicPr>
          <p:cNvPr id="6" name="Picture 5" descr="A book cover with a boat and trees&#10;&#10;Description automatically generated">
            <a:extLst>
              <a:ext uri="{FF2B5EF4-FFF2-40B4-BE49-F238E27FC236}">
                <a16:creationId xmlns:a16="http://schemas.microsoft.com/office/drawing/2014/main" id="{221B799F-C901-0657-52DD-5196AE972D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7952" y="1866166"/>
            <a:ext cx="1708367" cy="2228499"/>
          </a:xfrm>
          <a:prstGeom prst="rect">
            <a:avLst/>
          </a:prstGeom>
        </p:spPr>
      </p:pic>
      <p:sp>
        <p:nvSpPr>
          <p:cNvPr id="7" name="TextBox 6">
            <a:extLst>
              <a:ext uri="{FF2B5EF4-FFF2-40B4-BE49-F238E27FC236}">
                <a16:creationId xmlns:a16="http://schemas.microsoft.com/office/drawing/2014/main" id="{944CAE72-B965-4ECA-E9B8-462F631DF4F1}"/>
              </a:ext>
            </a:extLst>
          </p:cNvPr>
          <p:cNvSpPr txBox="1"/>
          <p:nvPr/>
        </p:nvSpPr>
        <p:spPr>
          <a:xfrm>
            <a:off x="7363557" y="4466401"/>
            <a:ext cx="1708367" cy="1131079"/>
          </a:xfrm>
          <a:prstGeom prst="rect">
            <a:avLst/>
          </a:prstGeom>
          <a:noFill/>
          <a:ln>
            <a:solidFill>
              <a:schemeClr val="accent1"/>
            </a:solidFill>
          </a:ln>
        </p:spPr>
        <p:txBody>
          <a:bodyPr wrap="square" rtlCol="0">
            <a:spAutoFit/>
          </a:bodyPr>
          <a:lstStyle/>
          <a:p>
            <a:pPr defTabSz="685800"/>
            <a:r>
              <a:rPr lang="en-US" sz="1350" i="1" dirty="0">
                <a:solidFill>
                  <a:prstClr val="black"/>
                </a:solidFill>
                <a:effectLst>
                  <a:outerShdw blurRad="38100" dist="38100" dir="2700000" algn="tl">
                    <a:srgbClr val="000000">
                      <a:alpha val="43137"/>
                    </a:srgbClr>
                  </a:outerShdw>
                </a:effectLst>
                <a:latin typeface="Calibri" panose="020F0502020204030204"/>
              </a:rPr>
              <a:t>“People say that there isn’t money for climate but there is – it’s just in the wrong places.”</a:t>
            </a:r>
            <a:endParaRPr lang="et-EE" sz="1350" i="1" dirty="0">
              <a:solidFill>
                <a:prstClr val="black"/>
              </a:solidFill>
              <a:effectLst>
                <a:outerShdw blurRad="38100" dist="38100" dir="2700000" algn="tl">
                  <a:srgbClr val="000000">
                    <a:alpha val="43137"/>
                  </a:srgbClr>
                </a:outerShdw>
              </a:effectLst>
              <a:latin typeface="Calibri" panose="020F0502020204030204"/>
            </a:endParaRPr>
          </a:p>
        </p:txBody>
      </p:sp>
    </p:spTree>
    <p:extLst>
      <p:ext uri="{BB962C8B-B14F-4D97-AF65-F5344CB8AC3E}">
        <p14:creationId xmlns:p14="http://schemas.microsoft.com/office/powerpoint/2010/main" val="3367542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logo&#10;&#10;Description generated with very high confidence">
            <a:extLst>
              <a:ext uri="{FF2B5EF4-FFF2-40B4-BE49-F238E27FC236}">
                <a16:creationId xmlns:a16="http://schemas.microsoft.com/office/drawing/2014/main" id="{57D29CF0-C873-797B-60A8-83C1686BC6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960" y="880519"/>
            <a:ext cx="1607344" cy="501273"/>
          </a:xfrm>
          <a:prstGeom prst="rect">
            <a:avLst/>
          </a:prstGeom>
        </p:spPr>
      </p:pic>
      <p:sp>
        <p:nvSpPr>
          <p:cNvPr id="2" name="Title 1">
            <a:extLst>
              <a:ext uri="{FF2B5EF4-FFF2-40B4-BE49-F238E27FC236}">
                <a16:creationId xmlns:a16="http://schemas.microsoft.com/office/drawing/2014/main" id="{7A3839B3-DA30-40BD-954F-165DBA0A7D96}"/>
              </a:ext>
            </a:extLst>
          </p:cNvPr>
          <p:cNvSpPr>
            <a:spLocks noGrp="1"/>
          </p:cNvSpPr>
          <p:nvPr>
            <p:ph type="title"/>
          </p:nvPr>
        </p:nvSpPr>
        <p:spPr/>
        <p:txBody>
          <a:bodyPr/>
          <a:lstStyle/>
          <a:p>
            <a:r>
              <a:rPr lang="en-GB" dirty="0"/>
              <a:t>Takeaways</a:t>
            </a:r>
          </a:p>
        </p:txBody>
      </p:sp>
      <p:sp>
        <p:nvSpPr>
          <p:cNvPr id="9" name="TextBox 8">
            <a:extLst>
              <a:ext uri="{FF2B5EF4-FFF2-40B4-BE49-F238E27FC236}">
                <a16:creationId xmlns:a16="http://schemas.microsoft.com/office/drawing/2014/main" id="{58D89120-B151-35F9-F564-FA485542FA2C}"/>
              </a:ext>
            </a:extLst>
          </p:cNvPr>
          <p:cNvSpPr txBox="1"/>
          <p:nvPr/>
        </p:nvSpPr>
        <p:spPr>
          <a:xfrm>
            <a:off x="86051" y="5442036"/>
            <a:ext cx="8844699" cy="507831"/>
          </a:xfrm>
          <a:prstGeom prst="rect">
            <a:avLst/>
          </a:prstGeom>
          <a:noFill/>
        </p:spPr>
        <p:txBody>
          <a:bodyPr wrap="square">
            <a:spAutoFit/>
          </a:bodyPr>
          <a:lstStyle/>
          <a:p>
            <a:pPr defTabSz="685800"/>
            <a:r>
              <a:rPr lang="et-EE" sz="1350" dirty="0" err="1">
                <a:solidFill>
                  <a:prstClr val="black"/>
                </a:solidFill>
                <a:latin typeface="Calibri" panose="020F0502020204030204"/>
              </a:rPr>
              <a:t>Auditors</a:t>
            </a:r>
            <a:r>
              <a:rPr lang="et-EE" sz="1350" dirty="0">
                <a:solidFill>
                  <a:prstClr val="black"/>
                </a:solidFill>
                <a:latin typeface="Calibri" panose="020F0502020204030204"/>
              </a:rPr>
              <a:t>: Ms Viire Viss and Mr Alar Jürgenson</a:t>
            </a:r>
          </a:p>
          <a:p>
            <a:pPr defTabSz="685800"/>
            <a:r>
              <a:rPr lang="en-GB" sz="1350" dirty="0">
                <a:solidFill>
                  <a:prstClr val="black"/>
                </a:solidFill>
                <a:latin typeface="Calibri" panose="020F0502020204030204"/>
              </a:rPr>
              <a:t>Link to NAOE report</a:t>
            </a:r>
            <a:r>
              <a:rPr lang="et-EE" sz="1350" dirty="0">
                <a:solidFill>
                  <a:prstClr val="black"/>
                </a:solidFill>
                <a:latin typeface="Calibri" panose="020F0502020204030204"/>
              </a:rPr>
              <a:t> (in </a:t>
            </a:r>
            <a:r>
              <a:rPr lang="en-GB" sz="1350" dirty="0">
                <a:solidFill>
                  <a:prstClr val="black"/>
                </a:solidFill>
                <a:latin typeface="Calibri" panose="020F0502020204030204"/>
              </a:rPr>
              <a:t>English</a:t>
            </a:r>
            <a:r>
              <a:rPr lang="et-EE" sz="1350" dirty="0">
                <a:solidFill>
                  <a:prstClr val="black"/>
                </a:solidFill>
                <a:latin typeface="Calibri" panose="020F0502020204030204"/>
              </a:rPr>
              <a:t>)</a:t>
            </a:r>
            <a:r>
              <a:rPr lang="en-GB" sz="1350" dirty="0">
                <a:solidFill>
                  <a:prstClr val="black"/>
                </a:solidFill>
                <a:latin typeface="Calibri" panose="020F0502020204030204"/>
              </a:rPr>
              <a:t>:</a:t>
            </a:r>
            <a:r>
              <a:rPr lang="et-EE" sz="1350" dirty="0">
                <a:solidFill>
                  <a:prstClr val="black"/>
                </a:solidFill>
                <a:latin typeface="Calibri" panose="020F0502020204030204"/>
              </a:rPr>
              <a:t> </a:t>
            </a:r>
            <a:r>
              <a:rPr lang="et-EE" sz="1350" dirty="0">
                <a:solidFill>
                  <a:prstClr val="black"/>
                </a:solidFill>
                <a:latin typeface="Calibri" panose="020F0502020204030204"/>
                <a:hlinkClick r:id="rId4"/>
              </a:rPr>
              <a:t>https://www.riigikontroll.ee/tabid/206/Audit/2544/language/et-EE/Default.aspx</a:t>
            </a:r>
            <a:endParaRPr lang="et-EE" sz="1350" dirty="0">
              <a:solidFill>
                <a:prstClr val="black"/>
              </a:solidFill>
              <a:latin typeface="Calibri" panose="020F0502020204030204"/>
            </a:endParaRPr>
          </a:p>
        </p:txBody>
      </p:sp>
      <p:sp>
        <p:nvSpPr>
          <p:cNvPr id="4" name="Content Placeholder 3">
            <a:extLst>
              <a:ext uri="{FF2B5EF4-FFF2-40B4-BE49-F238E27FC236}">
                <a16:creationId xmlns:a16="http://schemas.microsoft.com/office/drawing/2014/main" id="{2939F116-E3AE-F08C-44FA-9CC6321F8F4E}"/>
              </a:ext>
            </a:extLst>
          </p:cNvPr>
          <p:cNvSpPr>
            <a:spLocks noGrp="1"/>
          </p:cNvSpPr>
          <p:nvPr>
            <p:ph idx="1"/>
          </p:nvPr>
        </p:nvSpPr>
        <p:spPr>
          <a:xfrm>
            <a:off x="628651" y="1901349"/>
            <a:ext cx="8053436" cy="3263504"/>
          </a:xfrm>
        </p:spPr>
        <p:txBody>
          <a:bodyPr>
            <a:normAutofit fontScale="85000" lnSpcReduction="20000"/>
          </a:bodyPr>
          <a:lstStyle/>
          <a:p>
            <a:pPr marL="342900" indent="-342900">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Environmentally harmful subsidies waste public money and restrict achieving environmental objectives</a:t>
            </a:r>
            <a:r>
              <a:rPr lang="et-EE" dirty="0">
                <a:latin typeface="Calibri" panose="020F0502020204030204" pitchFamily="34" charset="0"/>
                <a:ea typeface="Calibri" panose="020F0502020204030204" pitchFamily="34" charset="0"/>
                <a:cs typeface="Times New Roman" panose="02020603050405020304" pitchFamily="18" charset="0"/>
              </a:rPr>
              <a:t>, </a:t>
            </a:r>
            <a:r>
              <a:rPr lang="et-EE" dirty="0" err="1">
                <a:latin typeface="Calibri" panose="020F0502020204030204" pitchFamily="34" charset="0"/>
                <a:ea typeface="Calibri" panose="020F0502020204030204" pitchFamily="34" charset="0"/>
                <a:cs typeface="Times New Roman" panose="02020603050405020304" pitchFamily="18" charset="0"/>
              </a:rPr>
              <a:t>i.e</a:t>
            </a:r>
            <a:r>
              <a:rPr lang="et-EE" dirty="0">
                <a:latin typeface="Calibri" panose="020F0502020204030204" pitchFamily="34" charset="0"/>
                <a:ea typeface="Calibri" panose="020F0502020204030204" pitchFamily="34" charset="0"/>
                <a:cs typeface="Times New Roman" panose="02020603050405020304" pitchFamily="18" charset="0"/>
              </a:rPr>
              <a:t> </a:t>
            </a:r>
            <a:r>
              <a:rPr lang="et-EE" dirty="0" err="1">
                <a:latin typeface="Calibri" panose="020F0502020204030204" pitchFamily="34" charset="0"/>
                <a:ea typeface="Calibri" panose="020F0502020204030204" pitchFamily="34" charset="0"/>
                <a:cs typeface="Times New Roman" panose="02020603050405020304" pitchFamily="18" charset="0"/>
              </a:rPr>
              <a:t>tackle</a:t>
            </a:r>
            <a:r>
              <a:rPr lang="et-EE" dirty="0">
                <a:latin typeface="Calibri" panose="020F0502020204030204" pitchFamily="34" charset="0"/>
                <a:ea typeface="Calibri" panose="020F0502020204030204" pitchFamily="34" charset="0"/>
                <a:cs typeface="Times New Roman" panose="02020603050405020304" pitchFamily="18" charset="0"/>
              </a:rPr>
              <a:t> </a:t>
            </a:r>
            <a:r>
              <a:rPr lang="et-EE" dirty="0" err="1">
                <a:latin typeface="Calibri" panose="020F0502020204030204" pitchFamily="34" charset="0"/>
                <a:ea typeface="Calibri" panose="020F0502020204030204" pitchFamily="34" charset="0"/>
                <a:cs typeface="Times New Roman" panose="02020603050405020304" pitchFamily="18" charset="0"/>
              </a:rPr>
              <a:t>climate</a:t>
            </a:r>
            <a:r>
              <a:rPr lang="et-EE" dirty="0">
                <a:latin typeface="Calibri" panose="020F0502020204030204" pitchFamily="34" charset="0"/>
                <a:ea typeface="Calibri" panose="020F0502020204030204" pitchFamily="34" charset="0"/>
                <a:cs typeface="Times New Roman" panose="02020603050405020304" pitchFamily="18" charset="0"/>
              </a:rPr>
              <a:t> </a:t>
            </a:r>
            <a:r>
              <a:rPr lang="et-EE" dirty="0" err="1">
                <a:latin typeface="Calibri" panose="020F0502020204030204" pitchFamily="34" charset="0"/>
                <a:ea typeface="Calibri" panose="020F0502020204030204" pitchFamily="34" charset="0"/>
                <a:cs typeface="Times New Roman" panose="02020603050405020304" pitchFamily="18" charset="0"/>
              </a:rPr>
              <a:t>change</a:t>
            </a:r>
            <a:r>
              <a:rPr lang="et-EE" dirty="0">
                <a:latin typeface="Calibri" panose="020F0502020204030204" pitchFamily="34" charset="0"/>
                <a:ea typeface="Calibri" panose="020F0502020204030204" pitchFamily="34" charset="0"/>
                <a:cs typeface="Times New Roman" panose="02020603050405020304" pitchFamily="18" charset="0"/>
              </a:rPr>
              <a:t> and </a:t>
            </a:r>
            <a:r>
              <a:rPr lang="et-EE" dirty="0" err="1">
                <a:latin typeface="Calibri" panose="020F0502020204030204" pitchFamily="34" charset="0"/>
                <a:ea typeface="Calibri" panose="020F0502020204030204" pitchFamily="34" charset="0"/>
                <a:cs typeface="Times New Roman" panose="02020603050405020304" pitchFamily="18" charset="0"/>
              </a:rPr>
              <a:t>support</a:t>
            </a:r>
            <a:r>
              <a:rPr lang="et-EE" dirty="0">
                <a:latin typeface="Calibri" panose="020F0502020204030204" pitchFamily="34" charset="0"/>
                <a:ea typeface="Calibri" panose="020F0502020204030204" pitchFamily="34" charset="0"/>
                <a:cs typeface="Times New Roman" panose="02020603050405020304" pitchFamily="18" charset="0"/>
              </a:rPr>
              <a:t> </a:t>
            </a:r>
            <a:r>
              <a:rPr lang="et-EE" dirty="0" err="1">
                <a:latin typeface="Calibri" panose="020F0502020204030204" pitchFamily="34" charset="0"/>
                <a:ea typeface="Calibri" panose="020F0502020204030204" pitchFamily="34" charset="0"/>
                <a:cs typeface="Times New Roman" panose="02020603050405020304" pitchFamily="18" charset="0"/>
              </a:rPr>
              <a:t>adaptation</a:t>
            </a:r>
            <a:r>
              <a:rPr lang="en-GB" dirty="0">
                <a:latin typeface="Calibri" panose="020F0502020204030204" pitchFamily="34" charset="0"/>
                <a:ea typeface="Calibri" panose="020F0502020204030204" pitchFamily="34" charset="0"/>
                <a:cs typeface="Times New Roman" panose="02020603050405020304" pitchFamily="18" charset="0"/>
              </a:rPr>
              <a:t>.</a:t>
            </a:r>
          </a:p>
          <a:p>
            <a:pPr marL="342900" indent="-342900">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Harmful subsidies are widespread and their monetary value is significant.</a:t>
            </a:r>
          </a:p>
          <a:p>
            <a:pPr marL="342900" indent="-342900">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No excuse to delay identification and quantification of potentially environmentally harmful subsidies. There are internationally accepted methodologies (OECD, IEEP) waiting to be utilized.</a:t>
            </a:r>
          </a:p>
          <a:p>
            <a:pPr marL="342900" indent="-342900">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Identification and assessment of harmful subsidies provides opportunities for SAI-s to carry out their tasks:</a:t>
            </a:r>
          </a:p>
          <a:p>
            <a:r>
              <a:rPr lang="en-GB" dirty="0">
                <a:latin typeface="Calibri" panose="020F0502020204030204" pitchFamily="34" charset="0"/>
                <a:ea typeface="Calibri" panose="020F0502020204030204" pitchFamily="34" charset="0"/>
                <a:cs typeface="Times New Roman" panose="02020603050405020304" pitchFamily="18" charset="0"/>
              </a:rPr>
              <a:t>overview of inefficient and harmful subsidies -&gt; way to save public funds</a:t>
            </a:r>
          </a:p>
          <a:p>
            <a:r>
              <a:rPr lang="en-GB" dirty="0">
                <a:latin typeface="Calibri" panose="020F0502020204030204" pitchFamily="34" charset="0"/>
                <a:ea typeface="Calibri" panose="020F0502020204030204" pitchFamily="34" charset="0"/>
                <a:cs typeface="Times New Roman" panose="02020603050405020304" pitchFamily="18" charset="0"/>
              </a:rPr>
              <a:t>design effective measures (incl. social, economical targets) -&gt; improve policy making</a:t>
            </a:r>
          </a:p>
          <a:p>
            <a:r>
              <a:rPr lang="et-EE" dirty="0">
                <a:latin typeface="Calibri" panose="020F0502020204030204" pitchFamily="34" charset="0"/>
                <a:ea typeface="Calibri" panose="020F0502020204030204" pitchFamily="34" charset="0"/>
                <a:cs typeface="Times New Roman" panose="02020603050405020304" pitchFamily="18" charset="0"/>
              </a:rPr>
              <a:t>e</a:t>
            </a:r>
            <a:r>
              <a:rPr lang="en-GB" dirty="0" err="1">
                <a:latin typeface="Calibri" panose="020F0502020204030204" pitchFamily="34" charset="0"/>
                <a:ea typeface="Calibri" panose="020F0502020204030204" pitchFamily="34" charset="0"/>
                <a:cs typeface="Times New Roman" panose="02020603050405020304" pitchFamily="18" charset="0"/>
              </a:rPr>
              <a:t>nsure</a:t>
            </a:r>
            <a:r>
              <a:rPr lang="en-GB" dirty="0">
                <a:latin typeface="Calibri" panose="020F0502020204030204" pitchFamily="34" charset="0"/>
                <a:ea typeface="Calibri" panose="020F0502020204030204" pitchFamily="34" charset="0"/>
                <a:cs typeface="Times New Roman" panose="02020603050405020304" pitchFamily="18" charset="0"/>
              </a:rPr>
              <a:t> achieving environmental objectives (water, biodiversity, climate change and etc.)</a:t>
            </a:r>
          </a:p>
        </p:txBody>
      </p:sp>
    </p:spTree>
    <p:extLst>
      <p:ext uri="{BB962C8B-B14F-4D97-AF65-F5344CB8AC3E}">
        <p14:creationId xmlns:p14="http://schemas.microsoft.com/office/powerpoint/2010/main" val="802473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835B6-2F96-32A0-1F76-4FC86A664FCB}"/>
              </a:ext>
            </a:extLst>
          </p:cNvPr>
          <p:cNvSpPr>
            <a:spLocks noGrp="1"/>
          </p:cNvSpPr>
          <p:nvPr>
            <p:ph type="title"/>
          </p:nvPr>
        </p:nvSpPr>
        <p:spPr>
          <a:xfrm>
            <a:off x="576000" y="548680"/>
            <a:ext cx="8064000" cy="432048"/>
          </a:xfrm>
        </p:spPr>
        <p:txBody>
          <a:bodyPr>
            <a:noAutofit/>
          </a:bodyPr>
          <a:lstStyle/>
          <a:p>
            <a:pPr algn="ctr"/>
            <a:r>
              <a:rPr lang="en-US" sz="3200" dirty="0"/>
              <a:t>Webinar </a:t>
            </a:r>
            <a:r>
              <a:rPr lang="en-US" sz="3200" dirty="0" err="1"/>
              <a:t>programme</a:t>
            </a:r>
            <a:r>
              <a:rPr lang="en-US" sz="3200" dirty="0"/>
              <a:t> and speakers</a:t>
            </a:r>
          </a:p>
        </p:txBody>
      </p:sp>
      <p:sp>
        <p:nvSpPr>
          <p:cNvPr id="3" name="Text Placeholder 2">
            <a:extLst>
              <a:ext uri="{FF2B5EF4-FFF2-40B4-BE49-F238E27FC236}">
                <a16:creationId xmlns:a16="http://schemas.microsoft.com/office/drawing/2014/main" id="{A79D69DC-E459-AD1B-D933-F9196B448805}"/>
              </a:ext>
            </a:extLst>
          </p:cNvPr>
          <p:cNvSpPr>
            <a:spLocks noGrp="1"/>
          </p:cNvSpPr>
          <p:nvPr>
            <p:ph type="body" idx="1"/>
          </p:nvPr>
        </p:nvSpPr>
        <p:spPr>
          <a:xfrm>
            <a:off x="323528" y="1340768"/>
            <a:ext cx="8568952" cy="5082174"/>
          </a:xfrm>
        </p:spPr>
        <p:txBody>
          <a:bodyPr>
            <a:normAutofit fontScale="62500" lnSpcReduction="20000"/>
          </a:bodyPr>
          <a:lstStyle/>
          <a:p>
            <a:pPr marL="342900" lvl="0" indent="-342900">
              <a:buFont typeface="Symbol" panose="05050102010706020507" pitchFamily="18" charset="2"/>
              <a:buChar char=""/>
            </a:pPr>
            <a:r>
              <a:rPr lang="en-GB" sz="2900" b="1" dirty="0">
                <a:effectLst/>
                <a:latin typeface="Calibri" panose="020F0502020204030204" pitchFamily="34" charset="0"/>
                <a:ea typeface="Times New Roman" panose="02020603050405020304" pitchFamily="18" charset="0"/>
              </a:rPr>
              <a:t>Environmental taxes study</a:t>
            </a:r>
            <a:r>
              <a:rPr lang="en-GB" sz="2900" dirty="0">
                <a:effectLst/>
                <a:latin typeface="Calibri" panose="020F0502020204030204" pitchFamily="34" charset="0"/>
                <a:ea typeface="Times New Roman" panose="02020603050405020304" pitchFamily="18" charset="0"/>
              </a:rPr>
              <a:t> </a:t>
            </a:r>
          </a:p>
          <a:p>
            <a:pPr lvl="0"/>
            <a:r>
              <a:rPr lang="en-GB" sz="2900" dirty="0">
                <a:latin typeface="Calibri" panose="020F0502020204030204" pitchFamily="34" charset="0"/>
                <a:ea typeface="Times New Roman" panose="02020603050405020304" pitchFamily="18" charset="0"/>
              </a:rPr>
              <a:t>      </a:t>
            </a:r>
            <a:r>
              <a:rPr lang="en-GB" sz="2900" dirty="0">
                <a:effectLst/>
                <a:latin typeface="Calibri" panose="020F0502020204030204" pitchFamily="34" charset="0"/>
                <a:ea typeface="Times New Roman" panose="02020603050405020304" pitchFamily="18" charset="0"/>
              </a:rPr>
              <a:t>Sarah </a:t>
            </a:r>
            <a:r>
              <a:rPr lang="en-GB" sz="2900" dirty="0" err="1">
                <a:effectLst/>
                <a:latin typeface="Calibri" panose="020F0502020204030204" pitchFamily="34" charset="0"/>
                <a:ea typeface="Times New Roman" panose="02020603050405020304" pitchFamily="18" charset="0"/>
              </a:rPr>
              <a:t>Pearcey</a:t>
            </a:r>
            <a:r>
              <a:rPr lang="en-GB" sz="2900" dirty="0">
                <a:effectLst/>
                <a:latin typeface="Calibri" panose="020F0502020204030204" pitchFamily="34" charset="0"/>
                <a:ea typeface="Times New Roman" panose="02020603050405020304" pitchFamily="18" charset="0"/>
              </a:rPr>
              <a:t> (UK’s National Audit Office)</a:t>
            </a:r>
          </a:p>
          <a:p>
            <a:pPr lvl="0"/>
            <a:r>
              <a:rPr lang="en-GB" sz="2900" dirty="0">
                <a:latin typeface="Calibri" panose="020F0502020204030204" pitchFamily="34" charset="0"/>
                <a:ea typeface="Times New Roman" panose="02020603050405020304" pitchFamily="18" charset="0"/>
              </a:rPr>
              <a:t>      </a:t>
            </a:r>
            <a:r>
              <a:rPr lang="en-GB" sz="2900" dirty="0">
                <a:effectLst/>
                <a:latin typeface="Calibri" panose="020F0502020204030204" pitchFamily="34" charset="0"/>
                <a:ea typeface="Times New Roman" panose="02020603050405020304" pitchFamily="18" charset="0"/>
                <a:hlinkClick r:id="rId3"/>
              </a:rPr>
              <a:t>Sarah.Pearcey@nao.org.uk</a:t>
            </a:r>
            <a:endParaRPr lang="en-GB" sz="2900" dirty="0">
              <a:effectLst/>
              <a:latin typeface="Calibri" panose="020F0502020204030204" pitchFamily="34" charset="0"/>
              <a:ea typeface="Times New Roman" panose="02020603050405020304" pitchFamily="18" charset="0"/>
            </a:endParaRPr>
          </a:p>
          <a:p>
            <a:pPr lvl="0"/>
            <a:endParaRPr lang="en-GB" sz="29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US" sz="2900" b="1" dirty="0">
                <a:effectLst/>
                <a:latin typeface="Calibri" panose="020F0502020204030204" pitchFamily="34" charset="0"/>
                <a:ea typeface="Times New Roman" panose="02020603050405020304" pitchFamily="18" charset="0"/>
              </a:rPr>
              <a:t>Lessons learned from auditing major energy and  environmental spending</a:t>
            </a:r>
            <a:r>
              <a:rPr lang="en-US" sz="2900" dirty="0">
                <a:effectLst/>
                <a:latin typeface="Calibri" panose="020F0502020204030204" pitchFamily="34" charset="0"/>
                <a:ea typeface="Times New Roman" panose="02020603050405020304" pitchFamily="18" charset="0"/>
              </a:rPr>
              <a:t> </a:t>
            </a:r>
          </a:p>
          <a:p>
            <a:pPr lvl="0"/>
            <a:r>
              <a:rPr lang="en-US" sz="2900" dirty="0">
                <a:latin typeface="Calibri" panose="020F0502020204030204" pitchFamily="34" charset="0"/>
                <a:ea typeface="Times New Roman" panose="02020603050405020304" pitchFamily="18" charset="0"/>
              </a:rPr>
              <a:t>      </a:t>
            </a:r>
            <a:r>
              <a:rPr lang="en-US" sz="2900" dirty="0">
                <a:effectLst/>
                <a:latin typeface="Calibri" panose="020F0502020204030204" pitchFamily="34" charset="0"/>
                <a:ea typeface="Times New Roman" panose="02020603050405020304" pitchFamily="18" charset="0"/>
              </a:rPr>
              <a:t>Quindi Franco (</a:t>
            </a:r>
            <a:r>
              <a:rPr lang="en-GB" sz="2900" dirty="0">
                <a:effectLst/>
                <a:latin typeface="Calibri" panose="020F0502020204030204" pitchFamily="34" charset="0"/>
                <a:ea typeface="Times New Roman" panose="02020603050405020304" pitchFamily="18" charset="0"/>
              </a:rPr>
              <a:t>U.S. Government Accountability Office)</a:t>
            </a:r>
          </a:p>
          <a:p>
            <a:pPr lvl="0"/>
            <a:r>
              <a:rPr lang="it-IT" sz="2900" dirty="0">
                <a:latin typeface="Calibri" panose="020F0502020204030204" pitchFamily="34" charset="0"/>
                <a:ea typeface="Times New Roman" panose="02020603050405020304" pitchFamily="18" charset="0"/>
              </a:rPr>
              <a:t>      </a:t>
            </a:r>
            <a:r>
              <a:rPr lang="it-IT" sz="2900" dirty="0">
                <a:effectLst/>
                <a:latin typeface="Calibri" panose="020F0502020204030204" pitchFamily="34" charset="0"/>
                <a:ea typeface="Times New Roman" panose="02020603050405020304" pitchFamily="18" charset="0"/>
                <a:hlinkClick r:id="rId4"/>
              </a:rPr>
              <a:t>FrancoQ@gao.gov</a:t>
            </a:r>
            <a:endParaRPr lang="en-GB" sz="2900" dirty="0">
              <a:effectLst/>
              <a:latin typeface="Calibri" panose="020F0502020204030204" pitchFamily="34" charset="0"/>
              <a:ea typeface="Times New Roman" panose="02020603050405020304" pitchFamily="18" charset="0"/>
            </a:endParaRPr>
          </a:p>
          <a:p>
            <a:pPr lvl="0"/>
            <a:endParaRPr lang="en-GB" sz="29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2900" b="1" dirty="0">
                <a:effectLst/>
                <a:latin typeface="Calibri" panose="020F0502020204030204" pitchFamily="34" charset="0"/>
                <a:ea typeface="Times New Roman" panose="02020603050405020304" pitchFamily="18" charset="0"/>
              </a:rPr>
              <a:t>Review on energy taxes and subsidies and ongoing audit on plastics own resource </a:t>
            </a:r>
            <a:endParaRPr lang="en-GB" sz="2900" b="1" dirty="0">
              <a:latin typeface="Calibri" panose="020F0502020204030204" pitchFamily="34" charset="0"/>
              <a:ea typeface="Times New Roman" panose="02020603050405020304" pitchFamily="18" charset="0"/>
            </a:endParaRPr>
          </a:p>
          <a:p>
            <a:pPr lvl="0"/>
            <a:r>
              <a:rPr lang="en-GB" sz="2900" b="1" dirty="0">
                <a:effectLst/>
                <a:latin typeface="Calibri" panose="020F0502020204030204" pitchFamily="34" charset="0"/>
                <a:ea typeface="Times New Roman" panose="02020603050405020304" pitchFamily="18" charset="0"/>
              </a:rPr>
              <a:t>      </a:t>
            </a:r>
            <a:r>
              <a:rPr lang="en-GB" sz="2900" dirty="0">
                <a:effectLst/>
                <a:latin typeface="Calibri" panose="020F0502020204030204" pitchFamily="34" charset="0"/>
                <a:ea typeface="Times New Roman" panose="02020603050405020304" pitchFamily="18" charset="0"/>
              </a:rPr>
              <a:t>Lucia Rosca and Jose Parente (European Court of Auditors)</a:t>
            </a:r>
          </a:p>
          <a:p>
            <a:pPr lvl="0"/>
            <a:r>
              <a:rPr lang="it-IT" sz="2900" dirty="0">
                <a:latin typeface="Calibri" panose="020F0502020204030204" pitchFamily="34" charset="0"/>
              </a:rPr>
              <a:t>      </a:t>
            </a:r>
            <a:r>
              <a:rPr lang="it-IT" sz="2900" dirty="0">
                <a:latin typeface="Calibri" panose="020F0502020204030204" pitchFamily="34" charset="0"/>
                <a:hlinkClick r:id="rId5"/>
              </a:rPr>
              <a:t>lucia.rosca@eca.europa.eu</a:t>
            </a:r>
            <a:endParaRPr lang="it-IT" sz="2900" dirty="0">
              <a:latin typeface="Calibri" panose="020F0502020204030204" pitchFamily="34" charset="0"/>
            </a:endParaRPr>
          </a:p>
          <a:p>
            <a:r>
              <a:rPr lang="it-IT" sz="2900" dirty="0">
                <a:latin typeface="Calibri" panose="020F0502020204030204" pitchFamily="34" charset="0"/>
              </a:rPr>
              <a:t>      </a:t>
            </a:r>
            <a:r>
              <a:rPr lang="en-GB" sz="2900" dirty="0">
                <a:latin typeface="Calibri" panose="020F0502020204030204" pitchFamily="34" charset="0"/>
                <a:ea typeface="Times New Roman" panose="02020603050405020304" pitchFamily="18" charset="0"/>
                <a:hlinkClick r:id="rId6"/>
              </a:rPr>
              <a:t>jose.parente@eca.europa.eu</a:t>
            </a:r>
            <a:endParaRPr lang="en-GB" sz="2900" dirty="0">
              <a:latin typeface="Calibri" panose="020F0502020204030204" pitchFamily="34" charset="0"/>
            </a:endParaRPr>
          </a:p>
          <a:p>
            <a:pPr lvl="0"/>
            <a:endParaRPr lang="en-GB" sz="29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2900" b="1" dirty="0">
                <a:effectLst/>
                <a:latin typeface="Calibri" panose="020F0502020204030204" pitchFamily="34" charset="0"/>
                <a:ea typeface="Times New Roman" panose="02020603050405020304" pitchFamily="18" charset="0"/>
              </a:rPr>
              <a:t>Overview on environmentally harmful subsidies</a:t>
            </a:r>
            <a:r>
              <a:rPr lang="en-GB" sz="2900" dirty="0">
                <a:effectLst/>
                <a:latin typeface="Calibri" panose="020F0502020204030204" pitchFamily="34" charset="0"/>
                <a:ea typeface="Times New Roman" panose="02020603050405020304" pitchFamily="18" charset="0"/>
              </a:rPr>
              <a:t> </a:t>
            </a:r>
          </a:p>
          <a:p>
            <a:pPr lvl="0"/>
            <a:r>
              <a:rPr lang="en-GB" sz="2900" dirty="0">
                <a:latin typeface="Calibri" panose="020F0502020204030204" pitchFamily="34" charset="0"/>
                <a:ea typeface="Times New Roman" panose="02020603050405020304" pitchFamily="18" charset="0"/>
              </a:rPr>
              <a:t>      </a:t>
            </a:r>
            <a:r>
              <a:rPr lang="en-GB" sz="2900" dirty="0">
                <a:effectLst/>
                <a:latin typeface="Calibri" panose="020F0502020204030204" pitchFamily="34" charset="0"/>
                <a:ea typeface="Times New Roman" panose="02020603050405020304" pitchFamily="18" charset="0"/>
              </a:rPr>
              <a:t>Alar Jürgenson (National Audit Office of Estonia)</a:t>
            </a:r>
          </a:p>
          <a:p>
            <a:pPr lvl="0"/>
            <a:r>
              <a:rPr lang="en-GB" sz="2900" dirty="0">
                <a:effectLst/>
                <a:latin typeface="Calibri" panose="020F0502020204030204" pitchFamily="34" charset="0"/>
                <a:ea typeface="Times New Roman" panose="02020603050405020304" pitchFamily="18" charset="0"/>
              </a:rPr>
              <a:t>      </a:t>
            </a:r>
            <a:r>
              <a:rPr lang="en-GB" sz="2900" dirty="0">
                <a:effectLst/>
                <a:latin typeface="Calibri" panose="020F0502020204030204" pitchFamily="34" charset="0"/>
                <a:ea typeface="Times New Roman" panose="02020603050405020304" pitchFamily="18" charset="0"/>
                <a:hlinkClick r:id="rId7"/>
              </a:rPr>
              <a:t>Alar.Jurgenson@riigikontroll.ee</a:t>
            </a:r>
            <a:endParaRPr lang="en-GB" sz="2900" dirty="0">
              <a:effectLst/>
              <a:latin typeface="Calibri" panose="020F0502020204030204" pitchFamily="34" charset="0"/>
              <a:ea typeface="Times New Roman" panose="02020603050405020304" pitchFamily="18" charset="0"/>
            </a:endParaRPr>
          </a:p>
          <a:p>
            <a:pPr lvl="0"/>
            <a:endParaRPr lang="en-GB" sz="29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2900" b="1" dirty="0">
                <a:effectLst/>
                <a:latin typeface="Calibri" panose="020F0502020204030204" pitchFamily="34" charset="0"/>
                <a:ea typeface="Times New Roman" panose="02020603050405020304" pitchFamily="18" charset="0"/>
              </a:rPr>
              <a:t>Questions/Answers/Comments session</a:t>
            </a:r>
          </a:p>
          <a:p>
            <a:r>
              <a:rPr lang="fi-FI" sz="2900" dirty="0">
                <a:latin typeface="Calibri" panose="020F0502020204030204" pitchFamily="34" charset="0"/>
              </a:rPr>
              <a:t>       </a:t>
            </a:r>
            <a:r>
              <a:rPr lang="fi-FI" sz="2900" dirty="0">
                <a:latin typeface="Calibri" panose="020F0502020204030204" pitchFamily="34" charset="0"/>
                <a:hlinkClick r:id="rId8"/>
              </a:rPr>
              <a:t>joanna.kokot@eca.europa.eu</a:t>
            </a:r>
            <a:endParaRPr lang="en-GB" sz="2900" dirty="0">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FB5E0632-1EA8-08B3-E82B-2C427F257368}"/>
              </a:ext>
            </a:extLst>
          </p:cNvPr>
          <p:cNvSpPr>
            <a:spLocks noGrp="1"/>
          </p:cNvSpPr>
          <p:nvPr>
            <p:ph type="sldNum" sz="quarter" idx="12"/>
          </p:nvPr>
        </p:nvSpPr>
        <p:spPr/>
        <p:txBody>
          <a:bodyPr/>
          <a:lstStyle/>
          <a:p>
            <a:r>
              <a:rPr lang="en-GB"/>
              <a:t>Page </a:t>
            </a:r>
            <a:fld id="{C26A69B5-200B-4E8E-9012-4EBB91306B1A}" type="slidenum">
              <a:rPr lang="en-GB" smtClean="0"/>
              <a:pPr/>
              <a:t>3</a:t>
            </a:fld>
            <a:endParaRPr lang="en-GB" dirty="0"/>
          </a:p>
        </p:txBody>
      </p:sp>
    </p:spTree>
    <p:extLst>
      <p:ext uri="{BB962C8B-B14F-4D97-AF65-F5344CB8AC3E}">
        <p14:creationId xmlns:p14="http://schemas.microsoft.com/office/powerpoint/2010/main" val="1025980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0" y="0"/>
            <a:ext cx="9144000" cy="6858000"/>
          </a:xfrm>
          <a:prstGeom prst="rect">
            <a:avLst/>
          </a:prstGeom>
          <a:solidFill>
            <a:srgbClr val="7F1355"/>
          </a:solidFill>
          <a:ln>
            <a:noFill/>
          </a:ln>
        </p:spPr>
        <p:txBody>
          <a:bodyPr wrap="none" anchor="ctr"/>
          <a:lstStyle/>
          <a:p>
            <a:pPr algn="ctr" defTabSz="685800" fontAlgn="base">
              <a:spcBef>
                <a:spcPct val="0"/>
              </a:spcBef>
              <a:spcAft>
                <a:spcPct val="0"/>
              </a:spcAft>
            </a:pPr>
            <a:endParaRPr lang="en-US" sz="1350">
              <a:solidFill>
                <a:srgbClr val="000000"/>
              </a:solidFill>
              <a:latin typeface="Arial" charset="0"/>
            </a:endParaRPr>
          </a:p>
        </p:txBody>
      </p:sp>
      <p:sp>
        <p:nvSpPr>
          <p:cNvPr id="9" name="Line 10"/>
          <p:cNvSpPr>
            <a:spLocks noChangeShapeType="1"/>
          </p:cNvSpPr>
          <p:nvPr/>
        </p:nvSpPr>
        <p:spPr bwMode="auto">
          <a:xfrm>
            <a:off x="0" y="2511029"/>
            <a:ext cx="9144000" cy="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pPr defTabSz="685800" fontAlgn="base">
              <a:spcBef>
                <a:spcPct val="0"/>
              </a:spcBef>
              <a:spcAft>
                <a:spcPct val="0"/>
              </a:spcAft>
            </a:pPr>
            <a:endParaRPr lang="en-GB" sz="1350">
              <a:solidFill>
                <a:srgbClr val="000000"/>
              </a:solidFill>
              <a:latin typeface="Arial" charset="0"/>
            </a:endParaRPr>
          </a:p>
        </p:txBody>
      </p:sp>
      <p:pic>
        <p:nvPicPr>
          <p:cNvPr id="307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35444" y="1158326"/>
            <a:ext cx="1512094" cy="59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19"/>
          <p:cNvSpPr>
            <a:spLocks noChangeArrowheads="1"/>
          </p:cNvSpPr>
          <p:nvPr/>
        </p:nvSpPr>
        <p:spPr bwMode="auto">
          <a:xfrm>
            <a:off x="297659" y="5530453"/>
            <a:ext cx="534590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fontAlgn="base">
              <a:spcBef>
                <a:spcPct val="0"/>
              </a:spcBef>
              <a:spcAft>
                <a:spcPct val="0"/>
              </a:spcAft>
            </a:pPr>
            <a:r>
              <a:rPr lang="en-GB" sz="1350" dirty="0">
                <a:solidFill>
                  <a:srgbClr val="FFFFFF"/>
                </a:solidFill>
                <a:latin typeface="Arial" charset="0"/>
              </a:rPr>
              <a:t>December 2023</a:t>
            </a:r>
          </a:p>
        </p:txBody>
      </p:sp>
      <p:sp>
        <p:nvSpPr>
          <p:cNvPr id="3078" name="Rectangle 20"/>
          <p:cNvSpPr>
            <a:spLocks noChangeArrowheads="1"/>
          </p:cNvSpPr>
          <p:nvPr/>
        </p:nvSpPr>
        <p:spPr bwMode="auto">
          <a:xfrm>
            <a:off x="242888" y="3393283"/>
            <a:ext cx="5886450"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800" fontAlgn="base">
              <a:spcBef>
                <a:spcPct val="0"/>
              </a:spcBef>
              <a:spcAft>
                <a:spcPct val="0"/>
              </a:spcAft>
            </a:pPr>
            <a:r>
              <a:rPr lang="en-GB" sz="2700" b="1" dirty="0">
                <a:solidFill>
                  <a:srgbClr val="FFFFFF"/>
                </a:solidFill>
                <a:latin typeface="Arial" charset="0"/>
              </a:rPr>
              <a:t>Environmental tax measures</a:t>
            </a:r>
            <a:br>
              <a:rPr lang="en-GB" sz="4950" b="1" dirty="0">
                <a:solidFill>
                  <a:srgbClr val="FFFFFF"/>
                </a:solidFill>
                <a:latin typeface="Arial" charset="0"/>
              </a:rPr>
            </a:br>
            <a:br>
              <a:rPr lang="en-GB" sz="1350" b="1" dirty="0">
                <a:solidFill>
                  <a:srgbClr val="FFFFFF"/>
                </a:solidFill>
                <a:latin typeface="Arial" charset="0"/>
              </a:rPr>
            </a:br>
            <a:r>
              <a:rPr lang="en-GB" sz="2100" dirty="0">
                <a:solidFill>
                  <a:srgbClr val="FFFFFF"/>
                </a:solidFill>
                <a:latin typeface="Arial" charset="0"/>
              </a:rPr>
              <a:t>Sarah </a:t>
            </a:r>
            <a:r>
              <a:rPr lang="en-GB" sz="2100" dirty="0" err="1">
                <a:solidFill>
                  <a:srgbClr val="FFFFFF"/>
                </a:solidFill>
                <a:latin typeface="Arial" charset="0"/>
              </a:rPr>
              <a:t>Pearcey,</a:t>
            </a:r>
            <a:r>
              <a:rPr lang="en-GB" sz="2100" dirty="0">
                <a:solidFill>
                  <a:srgbClr val="FFFFFF"/>
                </a:solidFill>
                <a:latin typeface="Arial" charset="0"/>
              </a:rPr>
              <a:t> Senior Audit Manager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E58620-683F-283E-886B-15E0262E38E1}"/>
              </a:ext>
            </a:extLst>
          </p:cNvPr>
          <p:cNvSpPr>
            <a:spLocks noGrp="1"/>
          </p:cNvSpPr>
          <p:nvPr>
            <p:ph type="title"/>
          </p:nvPr>
        </p:nvSpPr>
        <p:spPr>
          <a:xfrm>
            <a:off x="251520" y="260649"/>
            <a:ext cx="8218488" cy="576063"/>
          </a:xfrm>
        </p:spPr>
        <p:txBody>
          <a:bodyPr/>
          <a:lstStyle/>
          <a:p>
            <a:r>
              <a:rPr lang="en-GB" dirty="0"/>
              <a:t>What our report covered</a:t>
            </a:r>
          </a:p>
        </p:txBody>
      </p:sp>
      <p:sp>
        <p:nvSpPr>
          <p:cNvPr id="2" name="Content Placeholder 1">
            <a:extLst>
              <a:ext uri="{FF2B5EF4-FFF2-40B4-BE49-F238E27FC236}">
                <a16:creationId xmlns:a16="http://schemas.microsoft.com/office/drawing/2014/main" id="{0F45F7B2-E70D-1B79-1060-26AD8EA70AFF}"/>
              </a:ext>
            </a:extLst>
          </p:cNvPr>
          <p:cNvSpPr>
            <a:spLocks noGrp="1"/>
          </p:cNvSpPr>
          <p:nvPr>
            <p:ph sz="half" idx="1"/>
          </p:nvPr>
        </p:nvSpPr>
        <p:spPr>
          <a:xfrm>
            <a:off x="107504" y="980729"/>
            <a:ext cx="9036495" cy="5328591"/>
          </a:xfrm>
        </p:spPr>
        <p:txBody>
          <a:bodyPr>
            <a:noAutofit/>
          </a:bodyPr>
          <a:lstStyle/>
          <a:p>
            <a:pPr marL="0" indent="0" fontAlgn="b">
              <a:buNone/>
            </a:pPr>
            <a:r>
              <a:rPr lang="en-GB" sz="1400" dirty="0"/>
              <a:t>HM Treasury (the finance department) and HM Revenue &amp; Customs (the tax department) are responsible for designing and managing tax measures to achieve objectives set by ministers, and for monitoring and evaluating their impact. </a:t>
            </a:r>
          </a:p>
          <a:p>
            <a:pPr marL="0" indent="0" fontAlgn="b">
              <a:buNone/>
            </a:pPr>
            <a:endParaRPr lang="en-GB" sz="1400" b="1" dirty="0">
              <a:solidFill>
                <a:sysClr val="windowText" lastClr="000000"/>
              </a:solidFill>
            </a:endParaRPr>
          </a:p>
          <a:p>
            <a:pPr marL="0" indent="0" fontAlgn="b">
              <a:buNone/>
            </a:pPr>
            <a:r>
              <a:rPr lang="en-GB" sz="1400" dirty="0">
                <a:solidFill>
                  <a:sysClr val="windowText" lastClr="000000"/>
                </a:solidFill>
              </a:rPr>
              <a:t>In our report </a:t>
            </a:r>
            <a:r>
              <a:rPr lang="en-GB" sz="1400" dirty="0">
                <a:hlinkClick r:id="rId3"/>
              </a:rPr>
              <a:t>Environmental tax measures (nao.org.uk)</a:t>
            </a:r>
            <a:r>
              <a:rPr lang="en-GB" sz="1400" dirty="0"/>
              <a:t>, published in February 2021, </a:t>
            </a:r>
            <a:r>
              <a:rPr lang="en-GB" sz="1400" dirty="0">
                <a:solidFill>
                  <a:sysClr val="windowText" lastClr="000000"/>
                </a:solidFill>
              </a:rPr>
              <a:t>we looked at the following areas:</a:t>
            </a:r>
          </a:p>
          <a:p>
            <a:pPr marL="0" indent="0" fontAlgn="b">
              <a:buNone/>
            </a:pPr>
            <a:endParaRPr lang="en-GB" sz="1400" b="1" dirty="0">
              <a:solidFill>
                <a:sysClr val="windowText" lastClr="000000"/>
              </a:solidFill>
            </a:endParaRPr>
          </a:p>
          <a:p>
            <a:pPr marL="0" indent="0" fontAlgn="b">
              <a:buNone/>
            </a:pPr>
            <a:r>
              <a:rPr lang="en-GB" sz="1400" b="1" dirty="0">
                <a:solidFill>
                  <a:sysClr val="windowText" lastClr="000000"/>
                </a:solidFill>
              </a:rPr>
              <a:t>Designing, administering and monitoring environmental taxes: </a:t>
            </a:r>
            <a:r>
              <a:rPr lang="en-GB" sz="1400" dirty="0"/>
              <a:t>How HM Treasury and HM Revenue &amp; Customs work together to manage the taxes they have defined as environmental taxes. </a:t>
            </a:r>
          </a:p>
          <a:p>
            <a:pPr fontAlgn="b"/>
            <a:r>
              <a:rPr lang="en-GB" sz="1400" dirty="0"/>
              <a:t>Do the departments have an overarching approach, that takes account of special factors affecting environmental taxes and promotes good practice? </a:t>
            </a:r>
          </a:p>
          <a:p>
            <a:pPr fontAlgn="b"/>
            <a:r>
              <a:rPr lang="en-GB" sz="1400" dirty="0"/>
              <a:t>Do the departments practice effective management in the design, administration and evaluation of environmental taxes?</a:t>
            </a:r>
          </a:p>
          <a:p>
            <a:pPr marL="0" indent="0" fontAlgn="b">
              <a:buNone/>
            </a:pPr>
            <a:endParaRPr lang="en-GB" sz="1400" dirty="0"/>
          </a:p>
          <a:p>
            <a:pPr marL="0" indent="0">
              <a:buNone/>
            </a:pPr>
            <a:r>
              <a:rPr lang="en-GB" sz="1400" b="1" dirty="0">
                <a:solidFill>
                  <a:sysClr val="windowText" lastClr="000000"/>
                </a:solidFill>
              </a:rPr>
              <a:t>Managing the relationship between the wider tax system and the government’s environmental goals: </a:t>
            </a:r>
            <a:r>
              <a:rPr lang="en-GB" sz="1400" dirty="0"/>
              <a:t>How HM Treasury and HM Revenue &amp; Customs manage the wider relationship between the tax system and government’s environmental goals. </a:t>
            </a:r>
          </a:p>
          <a:p>
            <a:pPr fontAlgn="b"/>
            <a:r>
              <a:rPr lang="en-GB" sz="1400" dirty="0"/>
              <a:t>What other significant tax measures are there which may have environmental impact, beyond those the departments define as environmental taxes?</a:t>
            </a:r>
          </a:p>
          <a:p>
            <a:pPr fontAlgn="b"/>
            <a:r>
              <a:rPr lang="en-GB" sz="1400" dirty="0"/>
              <a:t>How do the departments monitor the environmental impact of these measures?</a:t>
            </a:r>
          </a:p>
          <a:p>
            <a:pPr fontAlgn="b"/>
            <a:r>
              <a:rPr lang="en-GB" sz="1400" dirty="0"/>
              <a:t>How do the departments work with the rest of government to understand how the tax system and government’s environmental goals affect each other?</a:t>
            </a:r>
          </a:p>
          <a:p>
            <a:pPr marL="0" indent="0" fontAlgn="b">
              <a:buNone/>
            </a:pPr>
            <a:endParaRPr lang="en-GB" sz="1050" b="1" dirty="0">
              <a:solidFill>
                <a:sysClr val="windowText" lastClr="000000"/>
              </a:solidFill>
            </a:endParaRPr>
          </a:p>
          <a:p>
            <a:pPr marL="0" indent="0" fontAlgn="b">
              <a:buNone/>
            </a:pPr>
            <a:endParaRPr lang="en-GB" sz="1050" b="1" dirty="0">
              <a:solidFill>
                <a:sysClr val="windowText" lastClr="000000"/>
              </a:solidFill>
            </a:endParaRPr>
          </a:p>
        </p:txBody>
      </p:sp>
    </p:spTree>
    <p:extLst>
      <p:ext uri="{BB962C8B-B14F-4D97-AF65-F5344CB8AC3E}">
        <p14:creationId xmlns:p14="http://schemas.microsoft.com/office/powerpoint/2010/main" val="2163667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E58620-683F-283E-886B-15E0262E38E1}"/>
              </a:ext>
            </a:extLst>
          </p:cNvPr>
          <p:cNvSpPr>
            <a:spLocks noGrp="1"/>
          </p:cNvSpPr>
          <p:nvPr>
            <p:ph type="title"/>
          </p:nvPr>
        </p:nvSpPr>
        <p:spPr>
          <a:xfrm>
            <a:off x="251520" y="0"/>
            <a:ext cx="8218488" cy="548679"/>
          </a:xfrm>
        </p:spPr>
        <p:txBody>
          <a:bodyPr/>
          <a:lstStyle/>
          <a:p>
            <a:r>
              <a:rPr lang="en-GB" dirty="0"/>
              <a:t>What is an environmental tax?</a:t>
            </a:r>
          </a:p>
        </p:txBody>
      </p:sp>
      <p:sp>
        <p:nvSpPr>
          <p:cNvPr id="2" name="Content Placeholder 1">
            <a:extLst>
              <a:ext uri="{FF2B5EF4-FFF2-40B4-BE49-F238E27FC236}">
                <a16:creationId xmlns:a16="http://schemas.microsoft.com/office/drawing/2014/main" id="{0F45F7B2-E70D-1B79-1060-26AD8EA70AFF}"/>
              </a:ext>
            </a:extLst>
          </p:cNvPr>
          <p:cNvSpPr>
            <a:spLocks noGrp="1"/>
          </p:cNvSpPr>
          <p:nvPr>
            <p:ph sz="half" idx="1"/>
          </p:nvPr>
        </p:nvSpPr>
        <p:spPr>
          <a:xfrm>
            <a:off x="107504" y="404664"/>
            <a:ext cx="8928992" cy="6336703"/>
          </a:xfrm>
        </p:spPr>
        <p:txBody>
          <a:bodyPr>
            <a:noAutofit/>
          </a:bodyPr>
          <a:lstStyle/>
          <a:p>
            <a:pPr marL="0" indent="0" fontAlgn="b">
              <a:buNone/>
            </a:pPr>
            <a:r>
              <a:rPr lang="en-GB" sz="1400" b="1" dirty="0">
                <a:solidFill>
                  <a:sysClr val="windowText" lastClr="000000"/>
                </a:solidFill>
              </a:rPr>
              <a:t>International definition – used by OECD and EU statistics</a:t>
            </a:r>
          </a:p>
          <a:p>
            <a:pPr marL="0" indent="0" fontAlgn="b">
              <a:buNone/>
            </a:pPr>
            <a:r>
              <a:rPr lang="en-GB" sz="1400" dirty="0">
                <a:solidFill>
                  <a:sysClr val="windowText" lastClr="000000"/>
                </a:solidFill>
              </a:rPr>
              <a:t>An environmental tax is defined as a tax:</a:t>
            </a:r>
          </a:p>
          <a:p>
            <a:pPr marL="428625" lvl="1" indent="-128588" fontAlgn="b">
              <a:buFont typeface="Arial" panose="020B0604020202020204" pitchFamily="34" charset="0"/>
              <a:buChar char="•"/>
            </a:pPr>
            <a:r>
              <a:rPr lang="en-GB" sz="1400" dirty="0">
                <a:solidFill>
                  <a:sysClr val="windowText" lastClr="000000"/>
                </a:solidFill>
              </a:rPr>
              <a:t>whose </a:t>
            </a:r>
            <a:r>
              <a:rPr lang="en-GB" sz="1400" dirty="0">
                <a:solidFill>
                  <a:srgbClr val="7F1355"/>
                </a:solidFill>
              </a:rPr>
              <a:t>base is a physical unit </a:t>
            </a:r>
            <a:r>
              <a:rPr lang="en-GB" sz="1400" dirty="0">
                <a:solidFill>
                  <a:sysClr val="windowText" lastClr="000000"/>
                </a:solidFill>
              </a:rPr>
              <a:t>such as a litre of petrol, or a proxy for it, for instance a passenger flight; </a:t>
            </a:r>
          </a:p>
          <a:p>
            <a:pPr marL="428625" lvl="1" indent="-128588" fontAlgn="b">
              <a:buFont typeface="Arial" panose="020B0604020202020204" pitchFamily="34" charset="0"/>
              <a:buChar char="•"/>
            </a:pPr>
            <a:r>
              <a:rPr lang="en-GB" sz="1400" dirty="0">
                <a:solidFill>
                  <a:sysClr val="windowText" lastClr="000000"/>
                </a:solidFill>
              </a:rPr>
              <a:t>that has </a:t>
            </a:r>
            <a:r>
              <a:rPr lang="en-GB" sz="1400" dirty="0">
                <a:solidFill>
                  <a:srgbClr val="7F1355"/>
                </a:solidFill>
              </a:rPr>
              <a:t>a proven specific negative impact on the environment</a:t>
            </a:r>
            <a:r>
              <a:rPr lang="en-GB" sz="1400" dirty="0">
                <a:solidFill>
                  <a:sysClr val="windowText" lastClr="000000"/>
                </a:solidFill>
              </a:rPr>
              <a:t>. </a:t>
            </a:r>
          </a:p>
          <a:p>
            <a:pPr marL="0" indent="0" fontAlgn="b">
              <a:buNone/>
            </a:pPr>
            <a:r>
              <a:rPr lang="en-GB" sz="1400" dirty="0">
                <a:solidFill>
                  <a:sysClr val="windowText" lastClr="000000"/>
                </a:solidFill>
              </a:rPr>
              <a:t>In addition to pollution related taxes, </a:t>
            </a:r>
            <a:r>
              <a:rPr lang="en-GB" sz="1400" dirty="0">
                <a:solidFill>
                  <a:srgbClr val="7F1355"/>
                </a:solidFill>
              </a:rPr>
              <a:t>all energy and transport taxes are classified as environmental taxes</a:t>
            </a:r>
            <a:r>
              <a:rPr lang="en-GB" sz="1400" dirty="0">
                <a:solidFill>
                  <a:sysClr val="windowText" lastClr="000000"/>
                </a:solidFill>
              </a:rPr>
              <a:t>. </a:t>
            </a:r>
          </a:p>
          <a:p>
            <a:pPr marL="0" indent="0" fontAlgn="b">
              <a:buNone/>
            </a:pPr>
            <a:endParaRPr lang="en-GB" sz="1400" dirty="0"/>
          </a:p>
          <a:p>
            <a:pPr marL="0" indent="0">
              <a:buNone/>
            </a:pPr>
            <a:r>
              <a:rPr lang="en-GB" sz="1400" b="1" dirty="0"/>
              <a:t>UK Government definition</a:t>
            </a:r>
          </a:p>
          <a:p>
            <a:pPr marL="0" indent="0">
              <a:buNone/>
            </a:pPr>
            <a:r>
              <a:rPr lang="en-GB" sz="1400" dirty="0"/>
              <a:t>The UK government uses ‘environmental taxes’ to describe </a:t>
            </a:r>
            <a:r>
              <a:rPr lang="en-GB" sz="1400" b="1" dirty="0">
                <a:solidFill>
                  <a:schemeClr val="tx2"/>
                </a:solidFill>
              </a:rPr>
              <a:t>taxes with explicit environmental goals</a:t>
            </a:r>
            <a:r>
              <a:rPr lang="en-GB" sz="1400" dirty="0"/>
              <a:t>. There were four taxes this applied to when we carried out our report </a:t>
            </a:r>
          </a:p>
          <a:p>
            <a:pPr lvl="1"/>
            <a:r>
              <a:rPr lang="en-GB" sz="1400" dirty="0"/>
              <a:t>Climate Change Levy</a:t>
            </a:r>
          </a:p>
          <a:p>
            <a:pPr lvl="1"/>
            <a:r>
              <a:rPr lang="en-GB" sz="1400" dirty="0"/>
              <a:t>Carbon Price Support </a:t>
            </a:r>
          </a:p>
          <a:p>
            <a:pPr lvl="1"/>
            <a:r>
              <a:rPr lang="en-GB" sz="1400" dirty="0"/>
              <a:t>Landfill Tax </a:t>
            </a:r>
          </a:p>
          <a:p>
            <a:pPr lvl="1"/>
            <a:r>
              <a:rPr lang="en-GB" sz="1400" dirty="0"/>
              <a:t>Aggregates Levy</a:t>
            </a:r>
          </a:p>
          <a:p>
            <a:pPr marL="42863" indent="0">
              <a:buNone/>
            </a:pPr>
            <a:r>
              <a:rPr lang="en-GB" sz="1400" dirty="0"/>
              <a:t>Since our report was published, UK government has introduced another environmental tax – the Plastic Packaging Tax</a:t>
            </a:r>
          </a:p>
          <a:p>
            <a:pPr marL="42863" indent="0">
              <a:buNone/>
            </a:pPr>
            <a:endParaRPr lang="en-GB" sz="1400" dirty="0"/>
          </a:p>
          <a:p>
            <a:pPr marL="0" indent="0">
              <a:buNone/>
            </a:pPr>
            <a:r>
              <a:rPr lang="en-GB" sz="1400" b="1" dirty="0"/>
              <a:t>Other measures we looked at</a:t>
            </a:r>
          </a:p>
          <a:p>
            <a:pPr marL="0" indent="0">
              <a:buNone/>
            </a:pPr>
            <a:r>
              <a:rPr lang="en-GB" sz="1400" dirty="0"/>
              <a:t>We also examined other tax measures which met the international definition or would affect the environment. </a:t>
            </a:r>
          </a:p>
          <a:p>
            <a:r>
              <a:rPr lang="en-GB" sz="1400" b="1" dirty="0">
                <a:solidFill>
                  <a:schemeClr val="tx2"/>
                </a:solidFill>
              </a:rPr>
              <a:t>Other taxes which meet the international definition</a:t>
            </a:r>
            <a:r>
              <a:rPr lang="en-GB" sz="1400" dirty="0">
                <a:solidFill>
                  <a:srgbClr val="000000"/>
                </a:solidFill>
              </a:rPr>
              <a:t>, such as </a:t>
            </a:r>
            <a:r>
              <a:rPr lang="en-GB" sz="1400" dirty="0"/>
              <a:t>Fuel Duty and Air Passenger Duty. These taxes are not defined as environmental taxes by the UK government because they were designed to raise revenue. But they are likely to contribute to government’s environmental goals </a:t>
            </a:r>
          </a:p>
          <a:p>
            <a:r>
              <a:rPr lang="en-GB" sz="1400" b="1" dirty="0">
                <a:solidFill>
                  <a:schemeClr val="tx2"/>
                </a:solidFill>
              </a:rPr>
              <a:t>Tax reliefs with an environmental purpose</a:t>
            </a:r>
            <a:r>
              <a:rPr lang="en-GB" sz="1400" dirty="0"/>
              <a:t>, such as reducing the tax on low-carbon vehicles or on installing energy-saving products </a:t>
            </a:r>
          </a:p>
          <a:p>
            <a:r>
              <a:rPr lang="en-GB" sz="1400" b="1" dirty="0">
                <a:solidFill>
                  <a:schemeClr val="tx2"/>
                </a:solidFill>
              </a:rPr>
              <a:t>Tax reliefs introduced for other purposes</a:t>
            </a:r>
            <a:r>
              <a:rPr lang="en-GB" sz="1400" dirty="0"/>
              <a:t>, but which have an impact on the environment, for example VAT is charged at a lower rate on domestic use of fuel and power </a:t>
            </a:r>
          </a:p>
        </p:txBody>
      </p:sp>
    </p:spTree>
    <p:extLst>
      <p:ext uri="{BB962C8B-B14F-4D97-AF65-F5344CB8AC3E}">
        <p14:creationId xmlns:p14="http://schemas.microsoft.com/office/powerpoint/2010/main" val="995960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87DA71-08AB-E3DC-F6CE-87681CD5C289}"/>
              </a:ext>
            </a:extLst>
          </p:cNvPr>
          <p:cNvSpPr>
            <a:spLocks noGrp="1"/>
          </p:cNvSpPr>
          <p:nvPr>
            <p:ph type="title"/>
          </p:nvPr>
        </p:nvSpPr>
        <p:spPr>
          <a:xfrm>
            <a:off x="251520" y="0"/>
            <a:ext cx="8218488" cy="908720"/>
          </a:xfrm>
        </p:spPr>
        <p:txBody>
          <a:bodyPr/>
          <a:lstStyle/>
          <a:p>
            <a:r>
              <a:rPr lang="en-GB" dirty="0"/>
              <a:t>Key findings: Designing, administering and monitoring environmental taxes </a:t>
            </a:r>
          </a:p>
        </p:txBody>
      </p:sp>
      <p:sp>
        <p:nvSpPr>
          <p:cNvPr id="2" name="Content Placeholder 1">
            <a:extLst>
              <a:ext uri="{FF2B5EF4-FFF2-40B4-BE49-F238E27FC236}">
                <a16:creationId xmlns:a16="http://schemas.microsoft.com/office/drawing/2014/main" id="{13762C5F-DF99-C3B1-7215-4F80D79135EE}"/>
              </a:ext>
            </a:extLst>
          </p:cNvPr>
          <p:cNvSpPr>
            <a:spLocks noGrp="1"/>
          </p:cNvSpPr>
          <p:nvPr>
            <p:ph sz="half" idx="1"/>
          </p:nvPr>
        </p:nvSpPr>
        <p:spPr>
          <a:xfrm>
            <a:off x="468314" y="908720"/>
            <a:ext cx="8218488" cy="5472607"/>
          </a:xfrm>
        </p:spPr>
        <p:txBody>
          <a:bodyPr>
            <a:normAutofit/>
          </a:bodyPr>
          <a:lstStyle/>
          <a:p>
            <a:pPr marL="0" indent="0">
              <a:buNone/>
            </a:pPr>
            <a:r>
              <a:rPr lang="en-GB" sz="1400" b="1" dirty="0">
                <a:solidFill>
                  <a:srgbClr val="000000"/>
                </a:solidFill>
              </a:rPr>
              <a:t>An environmental tax can be more complicated to design, and the impact more difficult to evaluate, than other tax measures. </a:t>
            </a:r>
            <a:r>
              <a:rPr lang="en-GB" sz="1400" dirty="0">
                <a:solidFill>
                  <a:srgbClr val="000000"/>
                </a:solidFill>
              </a:rPr>
              <a:t>This is because it is seeking to change behaviour rather than just raise revenue and because it may overlap with other interventions. </a:t>
            </a:r>
          </a:p>
          <a:p>
            <a:pPr marL="0" indent="0">
              <a:buNone/>
            </a:pPr>
            <a:endParaRPr lang="en-GB" sz="1400" b="1" dirty="0">
              <a:solidFill>
                <a:schemeClr val="tx2"/>
              </a:solidFill>
            </a:endParaRPr>
          </a:p>
          <a:p>
            <a:pPr marL="0" indent="0">
              <a:buNone/>
            </a:pPr>
            <a:r>
              <a:rPr lang="en-GB" sz="1400" b="1" dirty="0"/>
              <a:t>The two departments have not always specified how they will measure the impact of environmental tax measures. </a:t>
            </a:r>
            <a:r>
              <a:rPr lang="en-GB" sz="1400" dirty="0"/>
              <a:t>Published Tax Information and Impact Notes for changes to environmental taxes often described but did not often quantify the environmental impact. Setting out clear metrics would assist Parliamentary scrutiny.</a:t>
            </a:r>
          </a:p>
          <a:p>
            <a:pPr marL="0" indent="0">
              <a:buNone/>
            </a:pPr>
            <a:endParaRPr lang="en-GB" sz="1400" dirty="0"/>
          </a:p>
          <a:p>
            <a:pPr marL="0" indent="0">
              <a:buNone/>
            </a:pPr>
            <a:r>
              <a:rPr lang="en-GB" sz="1400" b="1" dirty="0"/>
              <a:t>HM Revenue &amp; Customs does not have a full understanding of the gap between tax due and collected for the environmental taxes. </a:t>
            </a:r>
          </a:p>
          <a:p>
            <a:pPr marL="0" indent="0">
              <a:buNone/>
            </a:pPr>
            <a:endParaRPr lang="en-GB" sz="1400" dirty="0"/>
          </a:p>
          <a:p>
            <a:pPr marL="0" indent="0">
              <a:buNone/>
            </a:pPr>
            <a:r>
              <a:rPr lang="en-GB" sz="1400" b="1" dirty="0"/>
              <a:t>Landfill Tax has reduced the use of landfill sites significantly, but it has also incentivised more illegal waste disposal. </a:t>
            </a:r>
            <a:r>
              <a:rPr lang="en-GB" sz="1400" dirty="0"/>
              <a:t>Between 1998 and 2014 HM Treasury increased Landfill Tax by 700%. There was a 65% fall in total waste to landfill by 2014. More waste at authorised landfill sites has been wrongly described to reduce the rate of tax, as well as more waste going to unauthorised sites. </a:t>
            </a:r>
          </a:p>
          <a:p>
            <a:pPr marL="0" indent="0">
              <a:buNone/>
            </a:pPr>
            <a:endParaRPr lang="en-GB" sz="1400" dirty="0"/>
          </a:p>
          <a:p>
            <a:pPr marL="0" indent="0">
              <a:buNone/>
            </a:pPr>
            <a:r>
              <a:rPr lang="en-GB" sz="1400" b="1" dirty="0"/>
              <a:t>HM Revenue &amp; Customs has limited information on the environmental impact of taxes. </a:t>
            </a:r>
            <a:r>
              <a:rPr lang="en-GB" sz="1400" dirty="0"/>
              <a:t>HM Revenue &amp; Customs has formally evaluated the impact of one environmental tax (Landfill Tax). HM Revenue &amp; Customs considers this is reasonable given it has limited resources to do evaluation work, there are challenges in evaluating impact, and because it considers that taxing environmentally harmful activity is an efficient way to raise revenue. </a:t>
            </a:r>
          </a:p>
          <a:p>
            <a:pPr marL="0" indent="0">
              <a:buNone/>
            </a:pPr>
            <a:endParaRPr lang="en-GB" sz="1050" dirty="0"/>
          </a:p>
          <a:p>
            <a:pPr marL="0" indent="0">
              <a:buNone/>
            </a:pPr>
            <a:endParaRPr lang="en-GB" sz="1050" dirty="0"/>
          </a:p>
          <a:p>
            <a:pPr marL="0" indent="0">
              <a:buNone/>
            </a:pPr>
            <a:endParaRPr lang="en-GB" sz="1050" dirty="0"/>
          </a:p>
        </p:txBody>
      </p:sp>
    </p:spTree>
    <p:extLst>
      <p:ext uri="{BB962C8B-B14F-4D97-AF65-F5344CB8AC3E}">
        <p14:creationId xmlns:p14="http://schemas.microsoft.com/office/powerpoint/2010/main" val="3276760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CF79D7-EDF1-5684-8FCF-0B0E63E50931}"/>
              </a:ext>
            </a:extLst>
          </p:cNvPr>
          <p:cNvSpPr>
            <a:spLocks noGrp="1"/>
          </p:cNvSpPr>
          <p:nvPr>
            <p:ph type="title"/>
          </p:nvPr>
        </p:nvSpPr>
        <p:spPr>
          <a:xfrm>
            <a:off x="251520" y="188640"/>
            <a:ext cx="8748972" cy="648072"/>
          </a:xfrm>
        </p:spPr>
        <p:txBody>
          <a:bodyPr/>
          <a:lstStyle/>
          <a:p>
            <a:r>
              <a:rPr lang="en-GB" dirty="0"/>
              <a:t>Key findings: Managing the relationship between the wider tax system and the government’s environmental goals </a:t>
            </a:r>
          </a:p>
        </p:txBody>
      </p:sp>
      <p:sp>
        <p:nvSpPr>
          <p:cNvPr id="2" name="Content Placeholder 1">
            <a:extLst>
              <a:ext uri="{FF2B5EF4-FFF2-40B4-BE49-F238E27FC236}">
                <a16:creationId xmlns:a16="http://schemas.microsoft.com/office/drawing/2014/main" id="{13762C5F-DF99-C3B1-7215-4F80D79135EE}"/>
              </a:ext>
            </a:extLst>
          </p:cNvPr>
          <p:cNvSpPr>
            <a:spLocks noGrp="1"/>
          </p:cNvSpPr>
          <p:nvPr>
            <p:ph sz="half" idx="1"/>
          </p:nvPr>
        </p:nvSpPr>
        <p:spPr>
          <a:xfrm>
            <a:off x="197515" y="980729"/>
            <a:ext cx="8489288" cy="4716524"/>
          </a:xfrm>
        </p:spPr>
        <p:txBody>
          <a:bodyPr>
            <a:noAutofit/>
          </a:bodyPr>
          <a:lstStyle/>
          <a:p>
            <a:pPr marL="0" indent="0">
              <a:buNone/>
            </a:pPr>
            <a:r>
              <a:rPr lang="en-GB" sz="1400" b="1" dirty="0"/>
              <a:t>There are other taxes which the two departments manage which have an impact on the environment. </a:t>
            </a:r>
            <a:r>
              <a:rPr lang="en-GB" sz="1400" dirty="0"/>
              <a:t>Neither Fuel Duty nor Air Passenger Duty are managed as environmental taxes. The departments told us that they measure the performance of these taxes in terms of tax revenue raised but they are doing more to consider environmental impact when advising ministers. </a:t>
            </a:r>
          </a:p>
          <a:p>
            <a:pPr marL="0" indent="0">
              <a:buNone/>
            </a:pPr>
            <a:endParaRPr lang="en-GB" sz="1400" b="1" dirty="0"/>
          </a:p>
          <a:p>
            <a:pPr marL="0" indent="0">
              <a:buNone/>
            </a:pPr>
            <a:r>
              <a:rPr lang="en-GB" sz="1400" b="1" dirty="0"/>
              <a:t>HM Revenue &amp; Customs has limited information on the cost and impact of tax reliefs with an environmental impact. </a:t>
            </a:r>
            <a:r>
              <a:rPr lang="en-GB" sz="1400" dirty="0"/>
              <a:t>HM Revenue &amp; Customs does not have a list of tax reliefs with specific environmental objectives. We conducted our own research and identified 8 reliefs. HM Revenue &amp; Customs has not tried to identify other tax reliefs which could impact on government’s environmental goals. Of the 25 tax reliefs that cost more than £1 billion a year, we identified 5 that are likely to reduce the cost of using fossil fuels (directly or indirectly).</a:t>
            </a:r>
          </a:p>
          <a:p>
            <a:pPr marL="0" indent="0">
              <a:buNone/>
            </a:pPr>
            <a:endParaRPr lang="en-GB" sz="1400" b="1" dirty="0"/>
          </a:p>
          <a:p>
            <a:pPr marL="0" indent="0">
              <a:buNone/>
            </a:pPr>
            <a:r>
              <a:rPr lang="en-GB" sz="1400" b="1" dirty="0"/>
              <a:t>The two departments do not centrally oversee how the tax system impacts on government’s environmental goals. </a:t>
            </a:r>
            <a:r>
              <a:rPr lang="en-GB" sz="1400" dirty="0"/>
              <a:t>Environmental strategies are developed by other government departments and there are separate routes for announcing tax and spending decisions. The two departments have not worked out the role of the tax system in helping government achieve its environmental objectives. </a:t>
            </a:r>
          </a:p>
          <a:p>
            <a:pPr marL="0" indent="0">
              <a:buNone/>
            </a:pPr>
            <a:endParaRPr lang="en-GB" sz="1400" b="1" dirty="0"/>
          </a:p>
          <a:p>
            <a:pPr marL="0" indent="0">
              <a:buNone/>
            </a:pPr>
            <a:r>
              <a:rPr lang="en-GB" sz="1400" b="1" dirty="0"/>
              <a:t>Achieving government’s environmental goals will require big changes across the economy and the two departments need to consider the impact on the tax system. </a:t>
            </a:r>
            <a:r>
              <a:rPr lang="en-GB" sz="1400" dirty="0"/>
              <a:t>Environmental policies may impact significantly on existing revenue streams, such as fuel duty. HM Treasury has identified that tax, regulation and spending will all be needed to fund the transition to net zero by 2050. It has started to consider how changes in the structure of the economy will affect tax revenues, but more work will be needed. </a:t>
            </a:r>
          </a:p>
        </p:txBody>
      </p:sp>
    </p:spTree>
    <p:extLst>
      <p:ext uri="{BB962C8B-B14F-4D97-AF65-F5344CB8AC3E}">
        <p14:creationId xmlns:p14="http://schemas.microsoft.com/office/powerpoint/2010/main" val="3298970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9483CF-B6F5-DEA1-038B-F4BC18EE3D97}"/>
              </a:ext>
            </a:extLst>
          </p:cNvPr>
          <p:cNvSpPr>
            <a:spLocks noGrp="1"/>
          </p:cNvSpPr>
          <p:nvPr>
            <p:ph type="ctrTitle"/>
          </p:nvPr>
        </p:nvSpPr>
        <p:spPr>
          <a:xfrm>
            <a:off x="432828" y="1049152"/>
            <a:ext cx="8269941" cy="1622051"/>
          </a:xfrm>
        </p:spPr>
        <p:txBody>
          <a:bodyPr rtlCol="0">
            <a:normAutofit fontScale="90000"/>
          </a:bodyPr>
          <a:lstStyle/>
          <a:p>
            <a:pPr defTabSz="899010" fontAlgn="auto">
              <a:spcAft>
                <a:spcPts val="0"/>
              </a:spcAft>
              <a:defRPr/>
            </a:pPr>
            <a:r>
              <a:rPr lang="en-US" dirty="0"/>
              <a:t>Lessons Learned Auditing Major Energy and Environmental Spending</a:t>
            </a:r>
          </a:p>
        </p:txBody>
      </p:sp>
      <p:sp>
        <p:nvSpPr>
          <p:cNvPr id="5" name="Subtitle 4">
            <a:extLst>
              <a:ext uri="{FF2B5EF4-FFF2-40B4-BE49-F238E27FC236}">
                <a16:creationId xmlns:a16="http://schemas.microsoft.com/office/drawing/2014/main" id="{16FF181F-D05B-B4AB-AEDC-B703B7F03C4F}"/>
              </a:ext>
            </a:extLst>
          </p:cNvPr>
          <p:cNvSpPr>
            <a:spLocks noGrp="1"/>
          </p:cNvSpPr>
          <p:nvPr>
            <p:ph type="subTitle" idx="1"/>
          </p:nvPr>
        </p:nvSpPr>
        <p:spPr>
          <a:xfrm>
            <a:off x="432828" y="2969559"/>
            <a:ext cx="8269941" cy="2629181"/>
          </a:xfrm>
        </p:spPr>
        <p:txBody>
          <a:bodyPr rtlCol="0" anchor="t">
            <a:normAutofit fontScale="92500" lnSpcReduction="10000"/>
          </a:bodyPr>
          <a:lstStyle/>
          <a:p>
            <a:pPr algn="l" defTabSz="899010">
              <a:defRPr/>
            </a:pPr>
            <a:r>
              <a:rPr dirty="0"/>
              <a:t>Perspectives from U.S. GAO </a:t>
            </a:r>
          </a:p>
          <a:p>
            <a:pPr algn="l" defTabSz="899010">
              <a:defRPr/>
            </a:pPr>
            <a:endParaRPr dirty="0"/>
          </a:p>
          <a:p>
            <a:pPr marL="403433" indent="-403433" algn="l" defTabSz="899010">
              <a:buFont typeface="Arial" panose="020B0604020202020204" pitchFamily="34" charset="0"/>
              <a:buChar char="•"/>
              <a:defRPr/>
            </a:pPr>
            <a:r>
              <a:rPr dirty="0"/>
              <a:t>IIJA, IRA, &amp; CHIPS</a:t>
            </a:r>
          </a:p>
          <a:p>
            <a:pPr marL="403433" indent="-403433" algn="l" defTabSz="899010">
              <a:buFont typeface="Arial" panose="020B0604020202020204" pitchFamily="34" charset="0"/>
              <a:buChar char="•"/>
              <a:defRPr/>
            </a:pPr>
            <a:r>
              <a:rPr dirty="0"/>
              <a:t>Audits of DOE Loan Programs Office</a:t>
            </a:r>
          </a:p>
          <a:p>
            <a:pPr marL="403433" indent="-403433" algn="l" defTabSz="899010">
              <a:buFont typeface="Arial" panose="020B0604020202020204" pitchFamily="34" charset="0"/>
              <a:buChar char="•"/>
              <a:defRPr/>
            </a:pPr>
            <a:r>
              <a:rPr dirty="0"/>
              <a:t>Audit of Carbon Capture &amp; Storage Demonstrations</a:t>
            </a:r>
          </a:p>
          <a:p>
            <a:pPr marL="403433" indent="-403433" algn="l" defTabSz="899010">
              <a:buFont typeface="Arial" panose="020B0604020202020204" pitchFamily="34" charset="0"/>
              <a:buChar char="•"/>
              <a:defRPr/>
            </a:pPr>
            <a:endParaRPr dirty="0"/>
          </a:p>
        </p:txBody>
      </p:sp>
      <p:sp>
        <p:nvSpPr>
          <p:cNvPr id="31748" name="Footer Placeholder 5">
            <a:extLst>
              <a:ext uri="{FF2B5EF4-FFF2-40B4-BE49-F238E27FC236}">
                <a16:creationId xmlns:a16="http://schemas.microsoft.com/office/drawing/2014/main" id="{D95CDFFA-226C-8BA2-9A9B-F18D529FFD09}"/>
              </a:ext>
            </a:extLst>
          </p:cNvPr>
          <p:cNvSpPr>
            <a:spLocks noGrp="1" noChangeArrowheads="1"/>
          </p:cNvSpPr>
          <p:nvPr>
            <p:ph type="ftr" sz="quarter" idx="11"/>
          </p:nvPr>
        </p:nvSpPr>
        <p:spPr bwMode="auto">
          <a:xfrm>
            <a:off x="336177" y="6072188"/>
            <a:ext cx="5741614" cy="31516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765">
                <a:solidFill>
                  <a:schemeClr val="tx1"/>
                </a:solidFill>
                <a:latin typeface="Arial" panose="020B0604020202020204" pitchFamily="34" charset="0"/>
              </a:defRPr>
            </a:lvl1pPr>
            <a:lvl2pPr marL="655579" indent="-252146">
              <a:defRPr sz="1765">
                <a:solidFill>
                  <a:schemeClr val="tx1"/>
                </a:solidFill>
                <a:latin typeface="Arial" panose="020B0604020202020204" pitchFamily="34" charset="0"/>
              </a:defRPr>
            </a:lvl2pPr>
            <a:lvl3pPr marL="1008583" indent="-201717">
              <a:defRPr sz="1765">
                <a:solidFill>
                  <a:schemeClr val="tx1"/>
                </a:solidFill>
                <a:latin typeface="Arial" panose="020B0604020202020204" pitchFamily="34" charset="0"/>
              </a:defRPr>
            </a:lvl3pPr>
            <a:lvl4pPr marL="1412016" indent="-201717">
              <a:defRPr sz="1765">
                <a:solidFill>
                  <a:schemeClr val="tx1"/>
                </a:solidFill>
                <a:latin typeface="Arial" panose="020B0604020202020204" pitchFamily="34" charset="0"/>
              </a:defRPr>
            </a:lvl4pPr>
            <a:lvl5pPr marL="1815450" indent="-201717">
              <a:defRPr sz="1765">
                <a:solidFill>
                  <a:schemeClr val="tx1"/>
                </a:solidFill>
                <a:latin typeface="Arial" panose="020B0604020202020204" pitchFamily="34" charset="0"/>
              </a:defRPr>
            </a:lvl5pPr>
            <a:lvl6pPr marL="2218883" indent="-201717" defTabSz="897920" fontAlgn="base">
              <a:spcBef>
                <a:spcPct val="0"/>
              </a:spcBef>
              <a:spcAft>
                <a:spcPct val="0"/>
              </a:spcAft>
              <a:defRPr sz="1765">
                <a:solidFill>
                  <a:schemeClr val="tx1"/>
                </a:solidFill>
                <a:latin typeface="Arial" panose="020B0604020202020204" pitchFamily="34" charset="0"/>
              </a:defRPr>
            </a:lvl6pPr>
            <a:lvl7pPr marL="2622316" indent="-201717" defTabSz="897920" fontAlgn="base">
              <a:spcBef>
                <a:spcPct val="0"/>
              </a:spcBef>
              <a:spcAft>
                <a:spcPct val="0"/>
              </a:spcAft>
              <a:defRPr sz="1765">
                <a:solidFill>
                  <a:schemeClr val="tx1"/>
                </a:solidFill>
                <a:latin typeface="Arial" panose="020B0604020202020204" pitchFamily="34" charset="0"/>
              </a:defRPr>
            </a:lvl7pPr>
            <a:lvl8pPr marL="3025750" indent="-201717" defTabSz="897920" fontAlgn="base">
              <a:spcBef>
                <a:spcPct val="0"/>
              </a:spcBef>
              <a:spcAft>
                <a:spcPct val="0"/>
              </a:spcAft>
              <a:defRPr sz="1765">
                <a:solidFill>
                  <a:schemeClr val="tx1"/>
                </a:solidFill>
                <a:latin typeface="Arial" panose="020B0604020202020204" pitchFamily="34" charset="0"/>
              </a:defRPr>
            </a:lvl8pPr>
            <a:lvl9pPr marL="3429183" indent="-201717" defTabSz="897920" fontAlgn="base">
              <a:spcBef>
                <a:spcPct val="0"/>
              </a:spcBef>
              <a:spcAft>
                <a:spcPct val="0"/>
              </a:spcAft>
              <a:defRPr sz="1765">
                <a:solidFill>
                  <a:schemeClr val="tx1"/>
                </a:solidFill>
                <a:latin typeface="Arial" panose="020B0604020202020204" pitchFamily="34" charset="0"/>
              </a:defRPr>
            </a:lvl9pPr>
          </a:lstStyle>
          <a:p>
            <a:pPr algn="l" defTabSz="897920" fontAlgn="base">
              <a:spcBef>
                <a:spcPct val="0"/>
              </a:spcBef>
              <a:spcAft>
                <a:spcPct val="0"/>
              </a:spcAft>
            </a:pPr>
            <a:r>
              <a:rPr lang="en-US" altLang="en-US" sz="1412">
                <a:solidFill>
                  <a:srgbClr val="044F91"/>
                </a:solidFill>
              </a:rPr>
              <a:t>For more information, contact Quindi Franco, francoq@gao.gov</a:t>
            </a:r>
          </a:p>
        </p:txBody>
      </p:sp>
      <p:sp>
        <p:nvSpPr>
          <p:cNvPr id="31749" name="Slide Number Placeholder 9">
            <a:extLst>
              <a:ext uri="{FF2B5EF4-FFF2-40B4-BE49-F238E27FC236}">
                <a16:creationId xmlns:a16="http://schemas.microsoft.com/office/drawing/2014/main" id="{8A3A0E3B-6976-727F-8EB6-DB16BAC56A0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765">
                <a:solidFill>
                  <a:schemeClr val="tx1"/>
                </a:solidFill>
                <a:latin typeface="Arial" panose="020B0604020202020204" pitchFamily="34" charset="0"/>
              </a:defRPr>
            </a:lvl1pPr>
            <a:lvl2pPr marL="655579" indent="-252146">
              <a:defRPr sz="1765">
                <a:solidFill>
                  <a:schemeClr val="tx1"/>
                </a:solidFill>
                <a:latin typeface="Arial" panose="020B0604020202020204" pitchFamily="34" charset="0"/>
              </a:defRPr>
            </a:lvl2pPr>
            <a:lvl3pPr marL="1008583" indent="-201717">
              <a:defRPr sz="1765">
                <a:solidFill>
                  <a:schemeClr val="tx1"/>
                </a:solidFill>
                <a:latin typeface="Arial" panose="020B0604020202020204" pitchFamily="34" charset="0"/>
              </a:defRPr>
            </a:lvl3pPr>
            <a:lvl4pPr marL="1412016" indent="-201717">
              <a:defRPr sz="1765">
                <a:solidFill>
                  <a:schemeClr val="tx1"/>
                </a:solidFill>
                <a:latin typeface="Arial" panose="020B0604020202020204" pitchFamily="34" charset="0"/>
              </a:defRPr>
            </a:lvl4pPr>
            <a:lvl5pPr marL="1815450" indent="-201717">
              <a:defRPr sz="1765">
                <a:solidFill>
                  <a:schemeClr val="tx1"/>
                </a:solidFill>
                <a:latin typeface="Arial" panose="020B0604020202020204" pitchFamily="34" charset="0"/>
              </a:defRPr>
            </a:lvl5pPr>
            <a:lvl6pPr marL="2218883" indent="-201717" defTabSz="897920" fontAlgn="base">
              <a:spcBef>
                <a:spcPct val="0"/>
              </a:spcBef>
              <a:spcAft>
                <a:spcPct val="0"/>
              </a:spcAft>
              <a:defRPr sz="1765">
                <a:solidFill>
                  <a:schemeClr val="tx1"/>
                </a:solidFill>
                <a:latin typeface="Arial" panose="020B0604020202020204" pitchFamily="34" charset="0"/>
              </a:defRPr>
            </a:lvl6pPr>
            <a:lvl7pPr marL="2622316" indent="-201717" defTabSz="897920" fontAlgn="base">
              <a:spcBef>
                <a:spcPct val="0"/>
              </a:spcBef>
              <a:spcAft>
                <a:spcPct val="0"/>
              </a:spcAft>
              <a:defRPr sz="1765">
                <a:solidFill>
                  <a:schemeClr val="tx1"/>
                </a:solidFill>
                <a:latin typeface="Arial" panose="020B0604020202020204" pitchFamily="34" charset="0"/>
              </a:defRPr>
            </a:lvl7pPr>
            <a:lvl8pPr marL="3025750" indent="-201717" defTabSz="897920" fontAlgn="base">
              <a:spcBef>
                <a:spcPct val="0"/>
              </a:spcBef>
              <a:spcAft>
                <a:spcPct val="0"/>
              </a:spcAft>
              <a:defRPr sz="1765">
                <a:solidFill>
                  <a:schemeClr val="tx1"/>
                </a:solidFill>
                <a:latin typeface="Arial" panose="020B0604020202020204" pitchFamily="34" charset="0"/>
              </a:defRPr>
            </a:lvl8pPr>
            <a:lvl9pPr marL="3429183" indent="-201717" defTabSz="897920" fontAlgn="base">
              <a:spcBef>
                <a:spcPct val="0"/>
              </a:spcBef>
              <a:spcAft>
                <a:spcPct val="0"/>
              </a:spcAft>
              <a:defRPr sz="1765">
                <a:solidFill>
                  <a:schemeClr val="tx1"/>
                </a:solidFill>
                <a:latin typeface="Arial" panose="020B0604020202020204" pitchFamily="34" charset="0"/>
              </a:defRPr>
            </a:lvl9pPr>
          </a:lstStyle>
          <a:p>
            <a:pPr defTabSz="897920" fontAlgn="base">
              <a:spcBef>
                <a:spcPct val="0"/>
              </a:spcBef>
              <a:spcAft>
                <a:spcPct val="0"/>
              </a:spcAft>
            </a:pPr>
            <a:r>
              <a:rPr lang="en-US" altLang="en-US" sz="1412" dirty="0">
                <a:solidFill>
                  <a:srgbClr val="044F91"/>
                </a:solidFill>
              </a:rPr>
              <a:t>Page </a:t>
            </a:r>
            <a:fld id="{11CEE379-3EA9-48BC-A911-8A2A8E4262FC}" type="slidenum">
              <a:rPr lang="en-US" altLang="en-US" sz="1412" dirty="0">
                <a:solidFill>
                  <a:srgbClr val="044F91"/>
                </a:solidFill>
              </a:rPr>
              <a:pPr defTabSz="897920" fontAlgn="base">
                <a:spcBef>
                  <a:spcPct val="0"/>
                </a:spcBef>
                <a:spcAft>
                  <a:spcPct val="0"/>
                </a:spcAft>
              </a:pPr>
              <a:t>9</a:t>
            </a:fld>
            <a:endParaRPr lang="en-US" altLang="en-US" sz="1412" dirty="0">
              <a:solidFill>
                <a:srgbClr val="044F91"/>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74624f11eefedd6cc846ddded61b0157faf"/>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VAFHEHBsHF8IX.WLsrBt_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AYuUm4Yd9ESEYA30jjZqv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ECA">
      <a:dk1>
        <a:sysClr val="windowText" lastClr="000000"/>
      </a:dk1>
      <a:lt1>
        <a:sysClr val="window" lastClr="FFFFFF"/>
      </a:lt1>
      <a:dk2>
        <a:srgbClr val="242852"/>
      </a:dk2>
      <a:lt2>
        <a:srgbClr val="ACCBF9"/>
      </a:lt2>
      <a:accent1>
        <a:srgbClr val="026938"/>
      </a:accent1>
      <a:accent2>
        <a:srgbClr val="CDDC29"/>
      </a:accent2>
      <a:accent3>
        <a:srgbClr val="C2C3C6"/>
      </a:accent3>
      <a:accent4>
        <a:srgbClr val="58595B"/>
      </a:accent4>
      <a:accent5>
        <a:srgbClr val="20409A"/>
      </a:accent5>
      <a:accent6>
        <a:srgbClr val="7D9DD2"/>
      </a:accent6>
      <a:hlink>
        <a:srgbClr val="9454C3"/>
      </a:hlink>
      <a:folHlink>
        <a:srgbClr val="3EBBF0"/>
      </a:folHlink>
    </a:clrScheme>
    <a:fontScheme name="Myraid Pro">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AO Template 2013">
  <a:themeElements>
    <a:clrScheme name="NAO Core">
      <a:dk1>
        <a:srgbClr val="000000"/>
      </a:dk1>
      <a:lt1>
        <a:srgbClr val="FFFFFF"/>
      </a:lt1>
      <a:dk2>
        <a:srgbClr val="7F1355"/>
      </a:dk2>
      <a:lt2>
        <a:srgbClr val="C3C2CF"/>
      </a:lt2>
      <a:accent1>
        <a:srgbClr val="FFFFFF"/>
      </a:accent1>
      <a:accent2>
        <a:srgbClr val="FFFFFF"/>
      </a:accent2>
      <a:accent3>
        <a:srgbClr val="FFFFFF"/>
      </a:accent3>
      <a:accent4>
        <a:srgbClr val="FFFFFF"/>
      </a:accent4>
      <a:accent5>
        <a:srgbClr val="FFFFFF"/>
      </a:accent5>
      <a:accent6>
        <a:srgbClr val="FFFFFF"/>
      </a:accent6>
      <a:hlink>
        <a:srgbClr val="9BC2E5"/>
      </a:hlink>
      <a:folHlink>
        <a:srgbClr val="FF99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AO_Design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O_Design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O_Design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O_Design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O_Design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O_Design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O_Design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O_Design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O_Design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O_Design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O_Design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O_Design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NAO Presentation Template 2021 - Core_New draft" id="{543E1131-2341-4DFE-8624-63268048FC8E}" vid="{0D41DC28-B9F7-4BEA-8DB8-3E070AE4403B}"/>
    </a:ext>
  </a:extLst>
</a:theme>
</file>

<file path=ppt/theme/theme3.xml><?xml version="1.0" encoding="utf-8"?>
<a:theme xmlns:a="http://schemas.openxmlformats.org/drawingml/2006/main" name="1_GAO Color Final with Flag">
  <a:themeElements>
    <a:clrScheme name="GAO Color Palette">
      <a:dk1>
        <a:srgbClr val="044F91"/>
      </a:dk1>
      <a:lt1>
        <a:sysClr val="window" lastClr="FFFFFF"/>
      </a:lt1>
      <a:dk2>
        <a:srgbClr val="044F91"/>
      </a:dk2>
      <a:lt2>
        <a:srgbClr val="FFFFFF"/>
      </a:lt2>
      <a:accent1>
        <a:srgbClr val="99CCFF"/>
      </a:accent1>
      <a:accent2>
        <a:srgbClr val="409993"/>
      </a:accent2>
      <a:accent3>
        <a:srgbClr val="330033"/>
      </a:accent3>
      <a:accent4>
        <a:srgbClr val="A71930"/>
      </a:accent4>
      <a:accent5>
        <a:srgbClr val="BB9115"/>
      </a:accent5>
      <a:accent6>
        <a:srgbClr val="129548"/>
      </a:accent6>
      <a:hlink>
        <a:srgbClr val="0000FF"/>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GAO_Combined_Templates">
  <a:themeElements>
    <a:clrScheme name="GAO Powerpoint">
      <a:dk1>
        <a:srgbClr val="044F91"/>
      </a:dk1>
      <a:lt1>
        <a:sysClr val="window" lastClr="FFFFFF"/>
      </a:lt1>
      <a:dk2>
        <a:srgbClr val="A71930"/>
      </a:dk2>
      <a:lt2>
        <a:srgbClr val="FFFFFF"/>
      </a:lt2>
      <a:accent1>
        <a:srgbClr val="99CCFF"/>
      </a:accent1>
      <a:accent2>
        <a:srgbClr val="409993"/>
      </a:accent2>
      <a:accent3>
        <a:srgbClr val="044F91"/>
      </a:accent3>
      <a:accent4>
        <a:srgbClr val="330033"/>
      </a:accent4>
      <a:accent5>
        <a:srgbClr val="BB9115"/>
      </a:accent5>
      <a:accent6>
        <a:srgbClr val="129548"/>
      </a:accent6>
      <a:hlink>
        <a:srgbClr val="0000FF"/>
      </a:hlink>
      <a:folHlink>
        <a:srgbClr val="7030A0"/>
      </a:folHlink>
    </a:clrScheme>
    <a:fontScheme name="GAO Wo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ECA">
      <a:dk1>
        <a:sysClr val="windowText" lastClr="000000"/>
      </a:dk1>
      <a:lt1>
        <a:sysClr val="window" lastClr="FFFFFF"/>
      </a:lt1>
      <a:dk2>
        <a:srgbClr val="242852"/>
      </a:dk2>
      <a:lt2>
        <a:srgbClr val="ACCBF9"/>
      </a:lt2>
      <a:accent1>
        <a:srgbClr val="026938"/>
      </a:accent1>
      <a:accent2>
        <a:srgbClr val="CDDC29"/>
      </a:accent2>
      <a:accent3>
        <a:srgbClr val="C2C3C6"/>
      </a:accent3>
      <a:accent4>
        <a:srgbClr val="58595B"/>
      </a:accent4>
      <a:accent5>
        <a:srgbClr val="20409A"/>
      </a:accent5>
      <a:accent6>
        <a:srgbClr val="7D9DD2"/>
      </a:accent6>
      <a:hlink>
        <a:srgbClr val="9454C3"/>
      </a:hlink>
      <a:folHlink>
        <a:srgbClr val="3EBBF0"/>
      </a:folHlink>
    </a:clrScheme>
    <a:fontScheme name="Myraid Pro">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Eca_Doc_OrganisationTaxHTField0 xmlns="57679b4f-dad0-4aa7-8af3-1212e9990382">
      <Terms xmlns="http://schemas.microsoft.com/office/infopath/2007/PartnerControls">
        <TermInfo xmlns="http://schemas.microsoft.com/office/infopath/2007/PartnerControls">
          <TermName xmlns="http://schemas.microsoft.com/office/infopath/2007/PartnerControls">European Court of Auditors</TermName>
          <TermId xmlns="http://schemas.microsoft.com/office/infopath/2007/PartnerControls">723c3162-adba-4aed-b99f-6e3e3f369d74</TermId>
        </TermInfo>
      </Terms>
    </Eca_Doc_OrganisationTaxHTField0>
    <Eca_CoreKeywordsDocTaxHTField0 xmlns="99e4c888-4bdd-4430-8258-fb32e86dade2">
      <Terms xmlns="http://schemas.microsoft.com/office/infopath/2007/PartnerControls"/>
    </Eca_CoreKeywordsDocTaxHTField0>
    <Eca_Doc_Confidentiality_LevelsTaxHTField0 xmlns="188ae203-ec8e-48a0-9d3e-df7e0829e95e">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7394ceda-a5ec-41d6-a3a2-3d61019f25a3</TermId>
        </TermInfo>
      </Terms>
    </Eca_Doc_Confidentiality_LevelsTaxHTField0>
    <Eca_ComponentIdentifier xmlns="22403b31-f58f-496c-bd95-801ce460f4bb" xsi:nil="true"/>
    <Eca_Doc_Url xmlns="22403b31-f58f-496c-bd95-801ce460f4bb">
      <Url xsi:nil="true"/>
      <Description xsi:nil="true"/>
    </Eca_Doc_Url>
    <Eca_Doc_ReferenceNumber xmlns="1ABBA2F4-1B80-466C-A7D0-C44B5B2EB357" xsi:nil="true"/>
    <sfChrono xmlns="22403b31-f58f-496c-bd95-801ce460f4bb" xsi:nil="true"/>
    <sfCategory xmlns="22403b31-f58f-496c-bd95-801ce460f4bb" xsi:nil="true"/>
    <sfLang xmlns="22403b31-f58f-496c-bd95-801ce460f4bb" xsi:nil="true"/>
    <sfLangTaxHTField0 xmlns="22403b31-f58f-496c-bd95-801ce460f4bb">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5c1bbf89-8134-4933-a804-d40db1ccb64c</TermId>
        </TermInfo>
      </Terms>
    </sfLangTaxHTField0>
    <Eca_DocumentDate xmlns="22403b31-f58f-496c-bd95-801ce460f4bb">2015-05-17T22:00:00+00:00</Eca_DocumentDate>
    <Eca_Doc_Author xmlns="22403b31-f58f-496c-bd95-801ce460f4bb">
      <UserInfo>
        <DisplayName/>
        <AccountId xsi:nil="true"/>
        <AccountType/>
      </UserInfo>
    </Eca_Doc_Author>
    <Eca_Doc_Ext_Ref xmlns="1ABBA2F4-1B80-466C-A7D0-C44B5B2EB357" xsi:nil="true"/>
    <termstore_sfDivTaxHTField0 xmlns="22403b31-f58f-496c-bd95-801ce460f4bb">
      <Terms xmlns="http://schemas.microsoft.com/office/infopath/2007/PartnerControls">
        <TermInfo xmlns="http://schemas.microsoft.com/office/infopath/2007/PartnerControls">
          <TermName xmlns="http://schemas.microsoft.com/office/infopath/2007/PartnerControls">Directorate of the Presidency</TermName>
          <TermId xmlns="http://schemas.microsoft.com/office/infopath/2007/PartnerControls">a3f77e99-9212-46ff-8cee-52670a2f0846</TermId>
        </TermInfo>
      </Terms>
    </termstore_sfDivTaxHTField0>
    <sfCategoryTaxHTField0 xmlns="22403b31-f58f-496c-bd95-801ce460f4bb">
      <Terms xmlns="http://schemas.microsoft.com/office/infopath/2007/PartnerControls">
        <TermInfo xmlns="http://schemas.microsoft.com/office/infopath/2007/PartnerControls">
          <TermName xmlns="http://schemas.microsoft.com/office/infopath/2007/PartnerControls">Guides and Manuals</TermName>
          <TermId xmlns="http://schemas.microsoft.com/office/infopath/2007/PartnerControls">8d3c6dd8-a106-41ad-a8e2-b01836c84692</TermId>
        </TermInfo>
      </Terms>
    </sfCategoryTaxHTField0>
    <Eca_Long_Description xmlns="22403b31-f58f-496c-bd95-801ce460f4bb" xsi:nil="true"/>
    <sfDiv xmlns="22403b31-f58f-496c-bd95-801ce460f4bb" xsi:nil="true"/>
    <Eca_Doc_TopicsTaxHTField0 xmlns="22403b31-f58f-496c-bd95-801ce460f4bb">
      <Terms xmlns="http://schemas.microsoft.com/office/infopath/2007/PartnerControls">
        <TermInfo xmlns="http://schemas.microsoft.com/office/infopath/2007/PartnerControls">
          <TermName xmlns="http://schemas.microsoft.com/office/infopath/2007/PartnerControls">Interinstitutional relations</TermName>
          <TermId xmlns="http://schemas.microsoft.com/office/infopath/2007/PartnerControls">191ecb1e-b361-49ce-bc30-d2ba7c200843</TermId>
        </TermInfo>
      </Terms>
    </Eca_Doc_TopicsTaxHTField0>
    <Eca_Doc_ProcedureNumber xmlns="22403b31-f58f-496c-bd95-801ce460f4bb" xsi:nil="true"/>
    <Eca_Doc_Authors xmlns="22403b31-f58f-496c-bd95-801ce460f4bb" xsi:nil="true"/>
    <Eca_DatePublished xmlns="22403b31-f58f-496c-bd95-801ce460f4bb">2016-04-26T11:51:06+00:00</Eca_DatePublished>
    <Eca_Doc_ProcedureStepTaxHTField0 xmlns="22403b31-f58f-496c-bd95-801ce460f4bb">
      <Terms xmlns="http://schemas.microsoft.com/office/infopath/2007/PartnerControls"/>
    </Eca_Doc_ProcedureStepTaxHTField0>
    <Eca_Doc_BusinessGroupingTaxHTField0 xmlns="22403b31-f58f-496c-bd95-801ce460f4bb">
      <Terms xmlns="http://schemas.microsoft.com/office/infopath/2007/PartnerControls"/>
    </Eca_Doc_BusinessGroupingTaxHTField0>
    <Eca_History xmlns="22403b31-f58f-496c-bd95-801ce460f4bb" xsi:nil="true"/>
    <Eca_Doc_RetentionCode xmlns="22403b31-f58f-496c-bd95-801ce460f4bb" xsi:nil="true"/>
    <Eca_Doc_ProcedureYear xmlns="22403b31-f58f-496c-bd95-801ce460f4bb" xsi:nil="true"/>
    <Eca_Event xmlns="22403b31-f58f-496c-bd95-801ce460f4bb" xsi:nil="true"/>
    <Eca_Doc_OCR_verification xmlns="22403b31-f58f-496c-bd95-801ce460f4bb">Not verified</Eca_Doc_OCR_verification>
    <Eca_Doc_Name xmlns="1ABBA2F4-1B80-466C-A7D0-C44B5B2EB357" xsi:nil="true"/>
    <Eca_Doc_ProcedureIdentifier xmlns="22403b31-f58f-496c-bd95-801ce460f4bb" xsi:nil="true"/>
    <Eca_Procedure xmlns="22403b31-f58f-496c-bd95-801ce460f4bb" xsi:nil="true"/>
    <Eca_Doc_RoleAuthor xmlns="22403b31-f58f-496c-bd95-801ce460f4bb" xsi:nil="true"/>
    <Eca_Doc_Digital_sign_verification xmlns="22403b31-f58f-496c-bd95-801ce460f4bb">Not verified</Eca_Doc_Digital_sign_verification>
    <Eca_Doc_FileFormatTaxHTField0 xmlns="22403b31-f58f-496c-bd95-801ce460f4bb">
      <Terms xmlns="http://schemas.microsoft.com/office/infopath/2007/PartnerControls"/>
    </Eca_Doc_FileFormatTaxHTField0>
    <Eca_Doc_ClassificationCode xmlns="22403b31-f58f-496c-bd95-801ce460f4bb" xsi:nil="true"/>
    <Eca_LegalBasis xmlns="22403b31-f58f-496c-bd95-801ce460f4bb" xsi:nil="true"/>
    <Eca_Doc_DateVerified xmlns="22403b31-f58f-496c-bd95-801ce460f4bb" xsi:nil="true"/>
    <Eca_Doc_VerifiedBy xmlns="22403b31-f58f-496c-bd95-801ce460f4bb" xsi:nil="true"/>
    <Eca_Doc_PDF_verification xmlns="22403b31-f58f-496c-bd95-801ce460f4bb">Not verified</Eca_Doc_PDF_verification>
    <Eca_Doc_ProcedureStageTaxHTField0 xmlns="22403b31-f58f-496c-bd95-801ce460f4bb">
      <Terms xmlns="http://schemas.microsoft.com/office/infopath/2007/PartnerControls"/>
    </Eca_Doc_ProcedureStageTaxHTField0>
    <Eca_Doc_ProcedureTaxHTField0 xmlns="22403b31-f58f-496c-bd95-801ce460f4bb">
      <Terms xmlns="http://schemas.microsoft.com/office/infopath/2007/PartnerControls"/>
    </Eca_Doc_ProcedureTaxHTField0>
    <Eca_Doc_TaskNumber xmlns="22403b31-f58f-496c-bd95-801ce460f4bb" xsi:nil="true"/>
    <TaxCatchAll xmlns="720fe922-26ca-4de5-b879-be0c723ef2d9">
      <Value>66</Value>
      <Value>65</Value>
      <Value>64</Value>
      <Value>4</Value>
      <Value>2</Value>
      <Value>1</Value>
    </TaxCatchAll>
  </documentManagement>
</p:properties>
</file>

<file path=customXml/item2.xml><?xml version="1.0" encoding="utf-8"?>
<ct:contentTypeSchema xmlns:ct="http://schemas.microsoft.com/office/2006/metadata/contentType" xmlns:ma="http://schemas.microsoft.com/office/2006/metadata/properties/metaAttributes" ct:_="" ma:_="" ma:contentTypeName="Eca Document Simple" ma:contentTypeID="0x010100BD30D7845288499E9FA3CCCB05C1F3240070B27737AE5A42DA8405B0025FE6403D009294CB8C6115074BA38DC1B67F0C5463" ma:contentTypeVersion="72" ma:contentTypeDescription="Eca Content Type Simple Document" ma:contentTypeScope="" ma:versionID="94004cbe1132e2958a1321ca4ae213ad">
  <xsd:schema xmlns:xsd="http://www.w3.org/2001/XMLSchema" xmlns:xs="http://www.w3.org/2001/XMLSchema" xmlns:p="http://schemas.microsoft.com/office/2006/metadata/properties" xmlns:ns2="22403b31-f58f-496c-bd95-801ce460f4bb" xmlns:ns3="188ae203-ec8e-48a0-9d3e-df7e0829e95e" xmlns:ns4="57679b4f-dad0-4aa7-8af3-1212e9990382" xmlns:ns5="99e4c888-4bdd-4430-8258-fb32e86dade2" xmlns:ns6="720fe922-26ca-4de5-b879-be0c723ef2d9" xmlns:ns7="1ABBA2F4-1B80-466C-A7D0-C44B5B2EB357" targetNamespace="http://schemas.microsoft.com/office/2006/metadata/properties" ma:root="true" ma:fieldsID="6684a5f51f990ae77e39fcd0b63a047b" ns2:_="" ns3:_="" ns4:_="" ns5:_="" ns6:_="" ns7:_="">
    <xsd:import namespace="22403b31-f58f-496c-bd95-801ce460f4bb"/>
    <xsd:import namespace="188ae203-ec8e-48a0-9d3e-df7e0829e95e"/>
    <xsd:import namespace="57679b4f-dad0-4aa7-8af3-1212e9990382"/>
    <xsd:import namespace="99e4c888-4bdd-4430-8258-fb32e86dade2"/>
    <xsd:import namespace="720fe922-26ca-4de5-b879-be0c723ef2d9"/>
    <xsd:import namespace="1ABBA2F4-1B80-466C-A7D0-C44B5B2EB357"/>
    <xsd:element name="properties">
      <xsd:complexType>
        <xsd:sequence>
          <xsd:element name="documentManagement">
            <xsd:complexType>
              <xsd:all>
                <xsd:element ref="ns2:Eca_Long_Description" minOccurs="0"/>
                <xsd:element ref="ns2:Eca_ComponentIdentifier" minOccurs="0"/>
                <xsd:element ref="ns2:sfCategoryTaxHTField0" minOccurs="0"/>
                <xsd:element ref="ns2:sfCategory" minOccurs="0"/>
                <xsd:element ref="ns2:termstore_sfDivTaxHTField0" minOccurs="0"/>
                <xsd:element ref="ns2:sfDiv" minOccurs="0"/>
                <xsd:element ref="ns2:sfChrono" minOccurs="0"/>
                <xsd:element ref="ns2:sfLangTaxHTField0" minOccurs="0"/>
                <xsd:element ref="ns2:sfLang" minOccurs="0"/>
                <xsd:element ref="ns2:Eca_Doc_Url" minOccurs="0"/>
                <xsd:element ref="ns3:Eca_Doc_Confidentiality_LevelsTaxHTField0" minOccurs="0"/>
                <xsd:element ref="ns4:Eca_Doc_OrganisationTaxHTField0" minOccurs="0"/>
                <xsd:element ref="ns2:Eca_Doc_Author" minOccurs="0"/>
                <xsd:element ref="ns5:Eca_CoreKeywordsDocTaxHTField0" minOccurs="0"/>
                <xsd:element ref="ns2:Eca_Doc_TopicsTaxHTField0" minOccurs="0"/>
                <xsd:element ref="ns2:Eca_DocumentDate" minOccurs="0"/>
                <xsd:element ref="ns6:TaxCatchAll" minOccurs="0"/>
                <xsd:element ref="ns6:TaxCatchAllLabel" minOccurs="0"/>
                <xsd:element ref="ns7:Eca_Doc_Ext_Ref" minOccurs="0"/>
                <xsd:element ref="ns7:Eca_Doc_ReferenceNumber" minOccurs="0"/>
                <xsd:element ref="ns7:Eca_Doc_Name" minOccurs="0"/>
                <xsd:element ref="ns2:Eca_Doc_RoleAuthor" minOccurs="0"/>
                <xsd:element ref="ns2:Eca_Doc_ClassificationCode" minOccurs="0"/>
                <xsd:element ref="ns2:Eca_Doc_BusinessGroupingTaxHTField0" minOccurs="0"/>
                <xsd:element ref="ns2:Eca_Doc_DateVerified" minOccurs="0"/>
                <xsd:element ref="ns2:Eca_Doc_FileFormatTaxHTField0" minOccurs="0"/>
                <xsd:element ref="ns2:Eca_Doc_ProcedureIdentifier" minOccurs="0"/>
                <xsd:element ref="ns2:Eca_Doc_RetentionCode" minOccurs="0"/>
                <xsd:element ref="ns2:Eca_Doc_ProcedureYear" minOccurs="0"/>
                <xsd:element ref="ns2:Eca_Doc_ProcedureNumber" minOccurs="0"/>
                <xsd:element ref="ns2:Eca_Doc_VerifiedBy" minOccurs="0"/>
                <xsd:element ref="ns2:Eca_Doc_Authors" minOccurs="0"/>
                <xsd:element ref="ns2:Eca_DatePublished" minOccurs="0"/>
                <xsd:element ref="ns2:Eca_Event" minOccurs="0"/>
                <xsd:element ref="ns2:Eca_Procedure" minOccurs="0"/>
                <xsd:element ref="ns2:Eca_LegalBasis" minOccurs="0"/>
                <xsd:element ref="ns2:Eca_Doc_PDF_verification" minOccurs="0"/>
                <xsd:element ref="ns2:Eca_Doc_OCR_verification" minOccurs="0"/>
                <xsd:element ref="ns2:Eca_Doc_Digital_sign_verification" minOccurs="0"/>
                <xsd:element ref="ns2:Eca_History" minOccurs="0"/>
                <xsd:element ref="ns2:Eca_Doc_ProcedureStepTaxHTField0" minOccurs="0"/>
                <xsd:element ref="ns2:Eca_Doc_TaskNumber" minOccurs="0"/>
                <xsd:element ref="ns2:Eca_Doc_ProcedureStageTaxHTField0" minOccurs="0"/>
                <xsd:element ref="ns2:Eca_Doc_Procedure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403b31-f58f-496c-bd95-801ce460f4bb" elementFormDefault="qualified">
    <xsd:import namespace="http://schemas.microsoft.com/office/2006/documentManagement/types"/>
    <xsd:import namespace="http://schemas.microsoft.com/office/infopath/2007/PartnerControls"/>
    <xsd:element name="Eca_Long_Description" ma:index="9" nillable="true" ma:displayName="Long Description" ma:internalName="Eca_Long_Description">
      <xsd:simpleType>
        <xsd:restriction base="dms:Unknown"/>
      </xsd:simpleType>
    </xsd:element>
    <xsd:element name="Eca_ComponentIdentifier" ma:index="10" nillable="true" ma:displayName="Document - Identifier" ma:hidden="true" ma:internalName="Eca_ComponentIdentifier">
      <xsd:simpleType>
        <xsd:restriction base="dms:Text">
          <xsd:maxLength value="255"/>
        </xsd:restriction>
      </xsd:simpleType>
    </xsd:element>
    <xsd:element name="sfCategoryTaxHTField0" ma:index="11" nillable="true" ma:taxonomy="true" ma:internalName="sfCategoryTaxHTField0" ma:taxonomyFieldName="termstore_sfCategory" ma:displayName="Document - Document Type" ma:fieldId="{69eb2403-51d9-40e0-82c7-43495d691d40}" ma:taxonomyMulti="true" ma:sspId="ffa626bc-382c-43ed-a255-dc332f30d049" ma:termSetId="6e65368f-b710-4458-a5f3-10bb0edc092c" ma:anchorId="00000000-0000-0000-0000-000000000000" ma:open="false" ma:isKeyword="false">
      <xsd:complexType>
        <xsd:sequence>
          <xsd:element ref="pc:Terms" minOccurs="0" maxOccurs="1"/>
        </xsd:sequence>
      </xsd:complexType>
    </xsd:element>
    <xsd:element name="sfCategory" ma:index="13" nillable="true" ma:displayName="Document - Document Type" ma:hidden="true" ma:internalName="sfCategory">
      <xsd:simpleType>
        <xsd:restriction base="dms:Text"/>
      </xsd:simpleType>
    </xsd:element>
    <xsd:element name="termstore_sfDivTaxHTField0" ma:index="14" nillable="true" ma:taxonomy="true" ma:internalName="termstore_sfDivTaxHTField0" ma:taxonomyFieldName="termstore_sfDiv" ma:displayName="Document - Originating department" ma:fieldId="{622c930b-2338-4215-8ce6-2401d9d232e8}" ma:sspId="ffa626bc-382c-43ed-a255-dc332f30d049" ma:termSetId="2ac97ed3-5049-47c4-88f7-2e4314ac20cd" ma:anchorId="00000000-0000-0000-0000-000000000000" ma:open="false" ma:isKeyword="false">
      <xsd:complexType>
        <xsd:sequence>
          <xsd:element ref="pc:Terms" minOccurs="0" maxOccurs="1"/>
        </xsd:sequence>
      </xsd:complexType>
    </xsd:element>
    <xsd:element name="sfDiv" ma:index="16" nillable="true" ma:displayName="Document - Originating department" ma:hidden="true" ma:internalName="sfDiv">
      <xsd:simpleType>
        <xsd:restriction base="dms:Text"/>
      </xsd:simpleType>
    </xsd:element>
    <xsd:element name="sfChrono" ma:index="17" nillable="true" ma:displayName="Document - Chrono Number" ma:hidden="true" ma:internalName="sfChrono" ma:readOnly="false">
      <xsd:simpleType>
        <xsd:restriction base="dms:Text">
          <xsd:maxLength value="6"/>
        </xsd:restriction>
      </xsd:simpleType>
    </xsd:element>
    <xsd:element name="sfLangTaxHTField0" ma:index="18" nillable="true" ma:taxonomy="true" ma:internalName="sfLangTaxHTField0" ma:taxonomyFieldName="termstore_sfLang" ma:displayName="Document - Language" ma:fieldId="{490a4180-7909-4eac-a40d-593aa46158e2}" ma:sspId="ffa626bc-382c-43ed-a255-dc332f30d049" ma:termSetId="69f4ebea-3273-4535-ac00-b9e75797cd67" ma:anchorId="00000000-0000-0000-0000-000000000000" ma:open="false" ma:isKeyword="false">
      <xsd:complexType>
        <xsd:sequence>
          <xsd:element ref="pc:Terms" minOccurs="0" maxOccurs="1"/>
        </xsd:sequence>
      </xsd:complexType>
    </xsd:element>
    <xsd:element name="sfLang" ma:index="20" nillable="true" ma:displayName="Document - Language" ma:hidden="true" ma:internalName="sfLang">
      <xsd:simpleType>
        <xsd:restriction base="dms:Text"/>
      </xsd:simpleType>
    </xsd:element>
    <xsd:element name="Eca_Doc_Url" ma:index="21" nillable="true" ma:displayName="Document - Url" ma:internalName="Eca_Doc_Url">
      <xsd:complexType>
        <xsd:complexContent>
          <xsd:extension base="dms:URL">
            <xsd:sequence>
              <xsd:element name="Url" type="dms:ValidUrl" minOccurs="0" nillable="true"/>
              <xsd:element name="Description" type="xsd:string" nillable="true"/>
            </xsd:sequence>
          </xsd:extension>
        </xsd:complexContent>
      </xsd:complexType>
    </xsd:element>
    <xsd:element name="Eca_Doc_Author" ma:index="26" nillable="true" ma:displayName="Document - Author" ma:internalName="Eca_Doc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a_Doc_TopicsTaxHTField0" ma:index="29" nillable="true" ma:taxonomy="true" ma:internalName="Eca_Doc_TopicsTaxHTField0" ma:taxonomyFieldName="Eca_Doc_Topics" ma:displayName="Document - Topics" ma:fieldId="{eb929e67-af78-47ab-b858-3ba8686b4e11}" ma:taxonomyMulti="true" ma:sspId="ffa626bc-382c-43ed-a255-dc332f30d049" ma:termSetId="77d4c2c8-7cfb-4ae6-ba15-43c1b8493721" ma:anchorId="00000000-0000-0000-0000-000000000000" ma:open="false" ma:isKeyword="false">
      <xsd:complexType>
        <xsd:sequence>
          <xsd:element ref="pc:Terms" minOccurs="0" maxOccurs="1"/>
        </xsd:sequence>
      </xsd:complexType>
    </xsd:element>
    <xsd:element name="Eca_DocumentDate" ma:index="31" nillable="true" ma:displayName="Document - Date" ma:default="[today]" ma:format="DateOnly" ma:internalName="Eca_DocumentDate">
      <xsd:simpleType>
        <xsd:restriction base="dms:DateTime"/>
      </xsd:simpleType>
    </xsd:element>
    <xsd:element name="Eca_Doc_RoleAuthor" ma:index="37" nillable="true" ma:displayName="Document - Role Author" ma:internalName="Eca_Doc_RoleAuthor" ma:readOnly="false">
      <xsd:simpleType>
        <xsd:restriction base="dms:Text"/>
      </xsd:simpleType>
    </xsd:element>
    <xsd:element name="Eca_Doc_ClassificationCode" ma:index="38" nillable="true" ma:displayName="Document - Classification code" ma:internalName="Eca_Doc_ClassificationCode" ma:readOnly="false">
      <xsd:simpleType>
        <xsd:restriction base="dms:Text"/>
      </xsd:simpleType>
    </xsd:element>
    <xsd:element name="Eca_Doc_BusinessGroupingTaxHTField0" ma:index="39" nillable="true" ma:taxonomy="true" ma:internalName="Eca_Doc_BusinessGroupingTaxHTField0" ma:taxonomyFieldName="Eca_Doc_BusinessGrouping" ma:displayName="Document - Business Grouping" ma:readOnly="false" ma:fieldId="{406aef37-c93e-41a7-9133-0ef94515ebe2}" ma:taxonomyMulti="true" ma:sspId="ffa626bc-382c-43ed-a255-dc332f30d049" ma:termSetId="7afae267-e3b4-4f78-b4be-eaa7f0b5b024" ma:anchorId="00000000-0000-0000-0000-000000000000" ma:open="false" ma:isKeyword="false">
      <xsd:complexType>
        <xsd:sequence>
          <xsd:element ref="pc:Terms" minOccurs="0" maxOccurs="1"/>
        </xsd:sequence>
      </xsd:complexType>
    </xsd:element>
    <xsd:element name="Eca_Doc_DateVerified" ma:index="41" nillable="true" ma:displayName="Document - Date Verified" ma:format="DateOnly" ma:internalName="Eca_Doc_DateVerified" ma:readOnly="false">
      <xsd:simpleType>
        <xsd:restriction base="dms:DateTime"/>
      </xsd:simpleType>
    </xsd:element>
    <xsd:element name="Eca_Doc_FileFormatTaxHTField0" ma:index="42" nillable="true" ma:taxonomy="true" ma:internalName="Eca_Doc_FileFormatTaxHTField0" ma:taxonomyFieldName="Eca_Doc_FileFormat" ma:displayName="Document - File format" ma:readOnly="false" ma:fieldId="{c48f718e-9ff2-4aa2-8679-e429a5705d07}" ma:taxonomyMulti="true" ma:sspId="ffa626bc-382c-43ed-a255-dc332f30d049" ma:termSetId="b411117c-b572-43f9-abbf-6ce34e9357d0" ma:anchorId="00000000-0000-0000-0000-000000000000" ma:open="false" ma:isKeyword="false">
      <xsd:complexType>
        <xsd:sequence>
          <xsd:element ref="pc:Terms" minOccurs="0" maxOccurs="1"/>
        </xsd:sequence>
      </xsd:complexType>
    </xsd:element>
    <xsd:element name="Eca_Doc_ProcedureIdentifier" ma:index="44" nillable="true" ma:displayName="Document - Procedure identifier" ma:internalName="Eca_Doc_ProcedureIdentifier" ma:readOnly="false">
      <xsd:simpleType>
        <xsd:restriction base="dms:Text"/>
      </xsd:simpleType>
    </xsd:element>
    <xsd:element name="Eca_Doc_RetentionCode" ma:index="45" nillable="true" ma:displayName="Document - Retention authority code" ma:internalName="Eca_Doc_RetentionCode" ma:readOnly="false">
      <xsd:simpleType>
        <xsd:restriction base="dms:Text"/>
      </xsd:simpleType>
    </xsd:element>
    <xsd:element name="Eca_Doc_ProcedureYear" ma:index="46" nillable="true" ma:displayName="Document - Procedure Year" ma:internalName="Eca_Doc_ProcedureYear" ma:readOnly="false">
      <xsd:simpleType>
        <xsd:restriction base="dms:Text"/>
      </xsd:simpleType>
    </xsd:element>
    <xsd:element name="Eca_Doc_ProcedureNumber" ma:index="47" nillable="true" ma:displayName="Document - Procedure number" ma:internalName="Eca_Doc_ProcedureNumber" ma:readOnly="false">
      <xsd:simpleType>
        <xsd:restriction base="dms:Text"/>
      </xsd:simpleType>
    </xsd:element>
    <xsd:element name="Eca_Doc_VerifiedBy" ma:index="48" nillable="true" ma:displayName="Document - Verified By" ma:internalName="Eca_Doc_VerifiedBy" ma:readOnly="false">
      <xsd:simpleType>
        <xsd:restriction base="dms:Text"/>
      </xsd:simpleType>
    </xsd:element>
    <xsd:element name="Eca_Doc_Authors" ma:index="49" nillable="true" ma:displayName="Document - Authors" ma:internalName="Eca_Doc_Authors" ma:readOnly="false">
      <xsd:simpleType>
        <xsd:restriction base="dms:Text"/>
      </xsd:simpleType>
    </xsd:element>
    <xsd:element name="Eca_DatePublished" ma:index="50" nillable="true" ma:displayName="Document - Date Published" ma:default="[today]" ma:format="DateOnly" ma:internalName="Eca_DatePublished" ma:readOnly="false">
      <xsd:simpleType>
        <xsd:restriction base="dms:DateTime"/>
      </xsd:simpleType>
    </xsd:element>
    <xsd:element name="Eca_Event" ma:index="51" nillable="true" ma:displayName="Document Set - Event" ma:internalName="Eca_Event" ma:readOnly="false">
      <xsd:simpleType>
        <xsd:restriction base="dms:Text"/>
      </xsd:simpleType>
    </xsd:element>
    <xsd:element name="Eca_Procedure" ma:index="52" nillable="true" ma:displayName="Document Set - Procedure" ma:internalName="Eca_Procedure" ma:readOnly="false">
      <xsd:simpleType>
        <xsd:restriction base="dms:Text">
          <xsd:maxLength value="255"/>
        </xsd:restriction>
      </xsd:simpleType>
    </xsd:element>
    <xsd:element name="Eca_LegalBasis" ma:index="53" nillable="true" ma:displayName="Document Set - Legal Basis" ma:internalName="Eca_LegalBasis" ma:readOnly="false">
      <xsd:simpleType>
        <xsd:restriction base="dms:Text">
          <xsd:maxLength value="255"/>
        </xsd:restriction>
      </xsd:simpleType>
    </xsd:element>
    <xsd:element name="Eca_Doc_PDF_verification" ma:index="54" nillable="true" ma:displayName="PDF/A Verification" ma:default="Not verified" ma:format="RadioButtons" ma:internalName="Eca_Doc_PDF_verification" ma:readOnly="false">
      <xsd:simpleType>
        <xsd:restriction base="dms:Choice">
          <xsd:enumeration value="Valid"/>
          <xsd:enumeration value="Invalid"/>
          <xsd:enumeration value="Unknown"/>
          <xsd:enumeration value="Not verified"/>
        </xsd:restriction>
      </xsd:simpleType>
    </xsd:element>
    <xsd:element name="Eca_Doc_OCR_verification" ma:index="55" nillable="true" ma:displayName="OCR Verification" ma:default="Not verified" ma:format="RadioButtons" ma:internalName="Eca_Doc_OCR_verification" ma:readOnly="false">
      <xsd:simpleType>
        <xsd:restriction base="dms:Choice">
          <xsd:enumeration value="Valid"/>
          <xsd:enumeration value="Invalid"/>
          <xsd:enumeration value="Unknown"/>
          <xsd:enumeration value="Not verified"/>
        </xsd:restriction>
      </xsd:simpleType>
    </xsd:element>
    <xsd:element name="Eca_Doc_Digital_sign_verification" ma:index="56" nillable="true" ma:displayName="Digital signature verification" ma:default="Not verified" ma:format="RadioButtons" ma:internalName="Eca_Doc_Digital_sign_verification" ma:readOnly="false">
      <xsd:simpleType>
        <xsd:restriction base="dms:Choice">
          <xsd:enumeration value="Valid"/>
          <xsd:enumeration value="Invalid"/>
          <xsd:enumeration value="Unknown"/>
          <xsd:enumeration value="Not verified"/>
        </xsd:restriction>
      </xsd:simpleType>
    </xsd:element>
    <xsd:element name="Eca_History" ma:index="57" nillable="true" ma:displayName="History" ma:internalName="Eca_History" ma:readOnly="false">
      <xsd:simpleType>
        <xsd:restriction base="dms:Note">
          <xsd:maxLength value="255"/>
        </xsd:restriction>
      </xsd:simpleType>
    </xsd:element>
    <xsd:element name="Eca_Doc_ProcedureStepTaxHTField0" ma:index="58" nillable="true" ma:taxonomy="true" ma:internalName="Eca_Doc_ProcedureStepTaxHTField0" ma:taxonomyFieldName="Eca_Doc_ProcedureStep" ma:displayName="Document - Procedure step" ma:readOnly="false" ma:fieldId="{de8084ce-47ea-46a6-8095-219da7847175}" ma:taxonomyMulti="true" ma:sspId="ffa626bc-382c-43ed-a255-dc332f30d049" ma:termSetId="4fb21e35-1597-4af7-9123-0cd5a73f2ea7" ma:anchorId="00000000-0000-0000-0000-000000000000" ma:open="false" ma:isKeyword="false">
      <xsd:complexType>
        <xsd:sequence>
          <xsd:element ref="pc:Terms" minOccurs="0" maxOccurs="1"/>
        </xsd:sequence>
      </xsd:complexType>
    </xsd:element>
    <xsd:element name="Eca_Doc_TaskNumber" ma:index="60" nillable="true" ma:displayName="Document - Task Number" ma:internalName="Eca_Doc_TaskNumber" ma:readOnly="false">
      <xsd:simpleType>
        <xsd:restriction base="dms:Text"/>
      </xsd:simpleType>
    </xsd:element>
    <xsd:element name="Eca_Doc_ProcedureStageTaxHTField0" ma:index="61" nillable="true" ma:taxonomy="true" ma:internalName="Eca_Doc_ProcedureStageTaxHTField0" ma:taxonomyFieldName="Eca_Doc_ProcedureStage" ma:displayName="Document - Procedure Stage" ma:readOnly="false" ma:fieldId="{8715d9f3-0836-4099-8c02-f290a3a1ce15}" ma:taxonomyMulti="true" ma:sspId="ffa626bc-382c-43ed-a255-dc332f30d049" ma:termSetId="4f77d8ec-9fe6-45df-9ace-2380bf7f76db" ma:anchorId="00000000-0000-0000-0000-000000000000" ma:open="false" ma:isKeyword="false">
      <xsd:complexType>
        <xsd:sequence>
          <xsd:element ref="pc:Terms" minOccurs="0" maxOccurs="1"/>
        </xsd:sequence>
      </xsd:complexType>
    </xsd:element>
    <xsd:element name="Eca_Doc_ProcedureTaxHTField0" ma:index="63" nillable="true" ma:taxonomy="true" ma:internalName="Eca_Doc_ProcedureTaxHTField0" ma:taxonomyFieldName="Eca_Doc_Procedure" ma:displayName="Document - Procedure" ma:readOnly="false" ma:fieldId="{e476c803-6c06-4a31-84ac-6996eb1ed3a7}" ma:taxonomyMulti="true" ma:sspId="ffa626bc-382c-43ed-a255-dc332f30d049" ma:termSetId="d0a34540-3f41-4837-ac18-7ec82cf15cf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88ae203-ec8e-48a0-9d3e-df7e0829e95e" elementFormDefault="qualified">
    <xsd:import namespace="http://schemas.microsoft.com/office/2006/documentManagement/types"/>
    <xsd:import namespace="http://schemas.microsoft.com/office/infopath/2007/PartnerControls"/>
    <xsd:element name="Eca_Doc_Confidentiality_LevelsTaxHTField0" ma:index="22" nillable="true" ma:taxonomy="true" ma:internalName="Eca_Doc_Confidentiality_LevelsTaxHTField0" ma:taxonomyFieldName="Eca_Doc_Confidentiality_Levels" ma:displayName="Document - Confidentiality Level" ma:default="1;#Internal|7394ceda-a5ec-41d6-a3a2-3d61019f25a3" ma:fieldId="{eecfe041-30d8-4579-a80d-99e524c70b7a}" ma:sspId="ffa626bc-382c-43ed-a255-dc332f30d049" ma:termSetId="b73df152-b3fa-4741-8e38-8b83e53eb3b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7679b4f-dad0-4aa7-8af3-1212e9990382" elementFormDefault="qualified">
    <xsd:import namespace="http://schemas.microsoft.com/office/2006/documentManagement/types"/>
    <xsd:import namespace="http://schemas.microsoft.com/office/infopath/2007/PartnerControls"/>
    <xsd:element name="Eca_Doc_OrganisationTaxHTField0" ma:index="24" nillable="true" ma:taxonomy="true" ma:internalName="Eca_Doc_OrganisationTaxHTField0" ma:taxonomyFieldName="Eca_Doc_Organisation" ma:displayName="Document - Organisation" ma:default="2;#European Court of Auditors|723c3162-adba-4aed-b99f-6e3e3f369d74" ma:fieldId="{23044d9e-57af-43f6-ba36-c98ae909e4a3}" ma:sspId="ffa626bc-382c-43ed-a255-dc332f30d049" ma:termSetId="fd21bd04-4b82-4b30-ab71-267b0f69bf2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9e4c888-4bdd-4430-8258-fb32e86dade2" elementFormDefault="qualified">
    <xsd:import namespace="http://schemas.microsoft.com/office/2006/documentManagement/types"/>
    <xsd:import namespace="http://schemas.microsoft.com/office/infopath/2007/PartnerControls"/>
    <xsd:element name="Eca_CoreKeywordsDocTaxHTField0" ma:index="27" nillable="true" ma:taxonomy="true" ma:internalName="Eca_CoreKeywordsDocTaxHTField0" ma:taxonomyFieldName="Eca_CoreKeywordsDoc" ma:displayName="Document - Core Business Keywords" ma:fieldId="{2c4955b7-0208-45e3-988d-08ba3e782e72}" ma:taxonomyMulti="true" ma:sspId="ffa626bc-382c-43ed-a255-dc332f30d049" ma:termSetId="fcf8811f-6b82-47aa-9602-64d552526807"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20fe922-26ca-4de5-b879-be0c723ef2d9" elementFormDefault="qualified">
    <xsd:import namespace="http://schemas.microsoft.com/office/2006/documentManagement/types"/>
    <xsd:import namespace="http://schemas.microsoft.com/office/infopath/2007/PartnerControls"/>
    <xsd:element name="TaxCatchAll" ma:index="32" nillable="true" ma:displayName="Taxonomy Catch All Column" ma:hidden="true" ma:list="{8de864a9-07ca-456a-8e15-477d9221cd76}" ma:internalName="TaxCatchAll" ma:showField="CatchAllData" ma:web="22403b31-f58f-496c-bd95-801ce460f4bb">
      <xsd:complexType>
        <xsd:complexContent>
          <xsd:extension base="dms:MultiChoiceLookup">
            <xsd:sequence>
              <xsd:element name="Value" type="dms:Lookup" maxOccurs="unbounded" minOccurs="0" nillable="true"/>
            </xsd:sequence>
          </xsd:extension>
        </xsd:complexContent>
      </xsd:complexType>
    </xsd:element>
    <xsd:element name="TaxCatchAllLabel" ma:index="33" nillable="true" ma:displayName="Taxonomy Catch All Column1" ma:hidden="true" ma:list="{8de864a9-07ca-456a-8e15-477d9221cd76}" ma:internalName="TaxCatchAllLabel" ma:readOnly="true" ma:showField="CatchAllDataLabel" ma:web="22403b31-f58f-496c-bd95-801ce460f4b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ABBA2F4-1B80-466C-A7D0-C44B5B2EB357" elementFormDefault="qualified">
    <xsd:import namespace="http://schemas.microsoft.com/office/2006/documentManagement/types"/>
    <xsd:import namespace="http://schemas.microsoft.com/office/infopath/2007/PartnerControls"/>
    <xsd:element name="Eca_Doc_Ext_Ref" ma:index="34" nillable="true" ma:displayName="Document - External Reference" ma:internalName="Eca_Doc_Ext_Ref" ma:readOnly="false">
      <xsd:simpleType>
        <xsd:restriction base="dms:Text"/>
      </xsd:simpleType>
    </xsd:element>
    <xsd:element name="Eca_Doc_ReferenceNumber" ma:index="35" nillable="true" ma:displayName="Document - Reference Number" ma:internalName="Eca_Doc_ReferenceNumber" ma:readOnly="false">
      <xsd:simpleType>
        <xsd:restriction base="dms:Text"/>
      </xsd:simpleType>
    </xsd:element>
    <xsd:element name="Eca_Doc_Name" ma:index="36" nillable="true" ma:displayName="Document - Name" ma:internalName="Eca_Doc_Name"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8" ma:displayName="Description"/>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ffa626bc-382c-43ed-a255-dc332f30d049" ContentTypeId="0x010100BD30D7845288499E9FA3CCCB05C1F3240070B27737AE5A42DA8405B0025FE6403D" PreviousValue="false"/>
</file>

<file path=customXml/itemProps1.xml><?xml version="1.0" encoding="utf-8"?>
<ds:datastoreItem xmlns:ds="http://schemas.openxmlformats.org/officeDocument/2006/customXml" ds:itemID="{0F8E48BD-54BB-4E27-8413-36E3C4CFA77F}">
  <ds:schemaRefs>
    <ds:schemaRef ds:uri="http://schemas.microsoft.com/office/infopath/2007/PartnerControls"/>
    <ds:schemaRef ds:uri="720fe922-26ca-4de5-b879-be0c723ef2d9"/>
    <ds:schemaRef ds:uri="188ae203-ec8e-48a0-9d3e-df7e0829e95e"/>
    <ds:schemaRef ds:uri="http://schemas.openxmlformats.org/package/2006/metadata/core-properties"/>
    <ds:schemaRef ds:uri="http://www.w3.org/XML/1998/namespace"/>
    <ds:schemaRef ds:uri="http://purl.org/dc/elements/1.1/"/>
    <ds:schemaRef ds:uri="http://purl.org/dc/dcmitype/"/>
    <ds:schemaRef ds:uri="99e4c888-4bdd-4430-8258-fb32e86dade2"/>
    <ds:schemaRef ds:uri="22403b31-f58f-496c-bd95-801ce460f4bb"/>
    <ds:schemaRef ds:uri="http://schemas.microsoft.com/office/2006/documentManagement/types"/>
    <ds:schemaRef ds:uri="57679b4f-dad0-4aa7-8af3-1212e9990382"/>
    <ds:schemaRef ds:uri="1ABBA2F4-1B80-466C-A7D0-C44B5B2EB357"/>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3CE7E1D8-D5DB-4CD6-91D8-64CAE24553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403b31-f58f-496c-bd95-801ce460f4bb"/>
    <ds:schemaRef ds:uri="188ae203-ec8e-48a0-9d3e-df7e0829e95e"/>
    <ds:schemaRef ds:uri="57679b4f-dad0-4aa7-8af3-1212e9990382"/>
    <ds:schemaRef ds:uri="99e4c888-4bdd-4430-8258-fb32e86dade2"/>
    <ds:schemaRef ds:uri="720fe922-26ca-4de5-b879-be0c723ef2d9"/>
    <ds:schemaRef ds:uri="1ABBA2F4-1B80-466C-A7D0-C44B5B2EB3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BA5BB3-C251-4712-94D0-CD3225E0C6D2}">
  <ds:schemaRefs>
    <ds:schemaRef ds:uri="http://schemas.microsoft.com/sharepoint/v3/contenttype/forms"/>
  </ds:schemaRefs>
</ds:datastoreItem>
</file>

<file path=customXml/itemProps4.xml><?xml version="1.0" encoding="utf-8"?>
<ds:datastoreItem xmlns:ds="http://schemas.openxmlformats.org/officeDocument/2006/customXml" ds:itemID="{9DFD5D5C-46D6-4ABE-9CAF-3E1352440401}">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14155</TotalTime>
  <Words>2950</Words>
  <Application>Microsoft Office PowerPoint</Application>
  <PresentationFormat>On-screen Show (4:3)</PresentationFormat>
  <Paragraphs>278</Paragraphs>
  <Slides>27</Slides>
  <Notes>21</Notes>
  <HiddenSlides>0</HiddenSlides>
  <MMClips>0</MMClips>
  <ScaleCrop>false</ScaleCrop>
  <HeadingPairs>
    <vt:vector size="8" baseType="variant">
      <vt:variant>
        <vt:lpstr>Fonts Used</vt:lpstr>
      </vt:variant>
      <vt:variant>
        <vt:i4>7</vt:i4>
      </vt:variant>
      <vt:variant>
        <vt:lpstr>Theme</vt:lpstr>
      </vt:variant>
      <vt:variant>
        <vt:i4>6</vt:i4>
      </vt:variant>
      <vt:variant>
        <vt:lpstr>Embedded OLE Servers</vt:lpstr>
      </vt:variant>
      <vt:variant>
        <vt:i4>1</vt:i4>
      </vt:variant>
      <vt:variant>
        <vt:lpstr>Slide Titles</vt:lpstr>
      </vt:variant>
      <vt:variant>
        <vt:i4>27</vt:i4>
      </vt:variant>
    </vt:vector>
  </HeadingPairs>
  <TitlesOfParts>
    <vt:vector size="41" baseType="lpstr">
      <vt:lpstr>Arial</vt:lpstr>
      <vt:lpstr>Calibri</vt:lpstr>
      <vt:lpstr>Calibri Light</vt:lpstr>
      <vt:lpstr>Myriad Pro</vt:lpstr>
      <vt:lpstr>Open Sans</vt:lpstr>
      <vt:lpstr>Symbol</vt:lpstr>
      <vt:lpstr>Wingdings</vt:lpstr>
      <vt:lpstr>Office Theme</vt:lpstr>
      <vt:lpstr>NAO Template 2013</vt:lpstr>
      <vt:lpstr>1_GAO Color Final with Flag</vt:lpstr>
      <vt:lpstr>1_GAO_Combined_Templates</vt:lpstr>
      <vt:lpstr>1_Office Theme</vt:lpstr>
      <vt:lpstr>2_Office Theme</vt:lpstr>
      <vt:lpstr>think-cell Slide</vt:lpstr>
      <vt:lpstr>Webinar housekeeping</vt:lpstr>
      <vt:lpstr>INTOSAI WGEA Project on Green Fiscal Policy Tools</vt:lpstr>
      <vt:lpstr>Webinar programme and speakers</vt:lpstr>
      <vt:lpstr>PowerPoint Presentation</vt:lpstr>
      <vt:lpstr>What our report covered</vt:lpstr>
      <vt:lpstr>What is an environmental tax?</vt:lpstr>
      <vt:lpstr>Key findings: Designing, administering and monitoring environmental taxes </vt:lpstr>
      <vt:lpstr>Key findings: Managing the relationship between the wider tax system and the government’s environmental goals </vt:lpstr>
      <vt:lpstr>Lessons Learned Auditing Major Energy and Environmental Spending</vt:lpstr>
      <vt:lpstr>IIJA, IRA, &amp; CHIPS</vt:lpstr>
      <vt:lpstr>Audits of DOE’s Loan Programs Office</vt:lpstr>
      <vt:lpstr>Audit of Carbon Capture and Storage Demonstrations (GAO-22-105111)</vt:lpstr>
      <vt:lpstr>Energy taxation policy as a tool to support climate objectives </vt:lpstr>
      <vt:lpstr>Current Energy taxation Directive (ETD) not fit for purpose anymore </vt:lpstr>
      <vt:lpstr>PowerPoint Presentation</vt:lpstr>
      <vt:lpstr>The new ETD proposal addresses some weaknesses</vt:lpstr>
      <vt:lpstr>PowerPoint Presentation</vt:lpstr>
      <vt:lpstr>What is the non-recycled plastic package waste-based own resource?</vt:lpstr>
      <vt:lpstr>How is the non-recycled plastic package waste contribution calculated?</vt:lpstr>
      <vt:lpstr>Did the Commission set up an appropriate framework for managing the own resource based on non-recycled plastic packaging waste?</vt:lpstr>
      <vt:lpstr>The main elements of our approach include: </vt:lpstr>
      <vt:lpstr>Overview of environmentally harmful subsidies</vt:lpstr>
      <vt:lpstr>What are environmentally harmful subsidies?</vt:lpstr>
      <vt:lpstr>Action plan of phasing out environmentally harmful subsidies</vt:lpstr>
      <vt:lpstr>About the report</vt:lpstr>
      <vt:lpstr>Environmentally harmful subsidies in the world</vt:lpstr>
      <vt:lpstr>Takeaways</vt:lpstr>
    </vt:vector>
  </TitlesOfParts>
  <Company>Emperor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for presentation at the Council</dc:title>
  <dc:creator>Victoria Creswell</dc:creator>
  <dc:description>Template for the presentation of the Court’s reports at the Council</dc:description>
  <cp:lastModifiedBy>Hirvonen Kati (VTV)</cp:lastModifiedBy>
  <cp:revision>522</cp:revision>
  <cp:lastPrinted>2023-12-18T11:43:00Z</cp:lastPrinted>
  <dcterms:created xsi:type="dcterms:W3CDTF">2013-08-06T13:50:03Z</dcterms:created>
  <dcterms:modified xsi:type="dcterms:W3CDTF">2023-12-18T11:45:30Z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0x010100BD30D7845288499E9FA3CCCB05C1F3240070B27737AE5A42DA8405B0025FE6403D009294CB8C6115074BA38DC1B67F0C5463</vt:lpwstr>
  </property>
  <property fmtid="{D5CDD505-2E9C-101B-9397-08002B2CF9AE}" pid="3" name="Eca_OrganisationTaxHTField0">
    <vt:lpwstr>European Court of Auditors|723c3162-adba-4aed-b99f-6e3e3f369d74</vt:lpwstr>
  </property>
  <property fmtid="{D5CDD505-2E9C-101B-9397-08002B2CF9AE}" pid="4" name="Eca_ConfidentialityLevelTaxHTField0">
    <vt:lpwstr>Internal|7394ceda-a5ec-41d6-a3a2-3d61019f25a3</vt:lpwstr>
  </property>
  <property fmtid="{D5CDD505-2E9C-101B-9397-08002B2CF9AE}" pid="5" name="termstore_sfDiv">
    <vt:lpwstr>64;#Directorate of the Presidency|a3f77e99-9212-46ff-8cee-52670a2f0846</vt:lpwstr>
  </property>
  <property fmtid="{D5CDD505-2E9C-101B-9397-08002B2CF9AE}" pid="6" name="Eca_Doc_Topics">
    <vt:lpwstr>66;#Interinstitutional relations|191ecb1e-b361-49ce-bc30-d2ba7c200843</vt:lpwstr>
  </property>
  <property fmtid="{D5CDD505-2E9C-101B-9397-08002B2CF9AE}" pid="7" name="Eca_CoreKeywordsDoc">
    <vt:lpwstr/>
  </property>
  <property fmtid="{D5CDD505-2E9C-101B-9397-08002B2CF9AE}" pid="8" name="termstore_sfCategory">
    <vt:lpwstr>65;#Guides and Manuals|8d3c6dd8-a106-41ad-a8e2-b01836c84692</vt:lpwstr>
  </property>
  <property fmtid="{D5CDD505-2E9C-101B-9397-08002B2CF9AE}" pid="9" name="Eca_Organisation">
    <vt:lpwstr>2;#European Court of Auditors|723c3162-adba-4aed-b99f-6e3e3f369d74</vt:lpwstr>
  </property>
  <property fmtid="{D5CDD505-2E9C-101B-9397-08002B2CF9AE}" pid="10" name="termstore_sfLang">
    <vt:lpwstr>4;#English|5c1bbf89-8134-4933-a804-d40db1ccb64c</vt:lpwstr>
  </property>
  <property fmtid="{D5CDD505-2E9C-101B-9397-08002B2CF9AE}" pid="11" name="Eca_ConfidentialityLevel">
    <vt:lpwstr>1;#Internal|7394ceda-a5ec-41d6-a3a2-3d61019f25a3</vt:lpwstr>
  </property>
  <property fmtid="{D5CDD505-2E9C-101B-9397-08002B2CF9AE}" pid="12" name="Eca_Doc_Confidentiality_Levels">
    <vt:lpwstr>1;#Internal|7394ceda-a5ec-41d6-a3a2-3d61019f25a3</vt:lpwstr>
  </property>
  <property fmtid="{D5CDD505-2E9C-101B-9397-08002B2CF9AE}" pid="13" name="Eca_Doc_Organisation">
    <vt:lpwstr>2;#European Court of Auditors|723c3162-adba-4aed-b99f-6e3e3f369d74</vt:lpwstr>
  </property>
  <property fmtid="{D5CDD505-2E9C-101B-9397-08002B2CF9AE}" pid="14" name="Eca_Doc_ProcedureStage">
    <vt:lpwstr/>
  </property>
  <property fmtid="{D5CDD505-2E9C-101B-9397-08002B2CF9AE}" pid="15" name="Eca_Doc_Procedure">
    <vt:lpwstr/>
  </property>
  <property fmtid="{D5CDD505-2E9C-101B-9397-08002B2CF9AE}" pid="16" name="Eca_Doc_FileFormat">
    <vt:lpwstr/>
  </property>
  <property fmtid="{D5CDD505-2E9C-101B-9397-08002B2CF9AE}" pid="17" name="Eca_Doc_ProcedureStep">
    <vt:lpwstr/>
  </property>
  <property fmtid="{D5CDD505-2E9C-101B-9397-08002B2CF9AE}" pid="18" name="Eca_Doc_BusinessGrouping">
    <vt:lpwstr/>
  </property>
</Properties>
</file>