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88" r:id="rId3"/>
    <p:sldId id="287" r:id="rId4"/>
    <p:sldId id="289" r:id="rId5"/>
    <p:sldId id="268" r:id="rId6"/>
    <p:sldId id="269" r:id="rId7"/>
    <p:sldId id="290" r:id="rId8"/>
    <p:sldId id="291" r:id="rId9"/>
    <p:sldId id="270" r:id="rId10"/>
    <p:sldId id="271" r:id="rId11"/>
    <p:sldId id="272" r:id="rId12"/>
    <p:sldId id="286" r:id="rId13"/>
    <p:sldId id="273" r:id="rId14"/>
    <p:sldId id="277" r:id="rId15"/>
    <p:sldId id="284" r:id="rId16"/>
    <p:sldId id="292" r:id="rId17"/>
    <p:sldId id="293" r:id="rId18"/>
    <p:sldId id="260" r:id="rId19"/>
    <p:sldId id="261" r:id="rId20"/>
    <p:sldId id="294"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0D6183-952B-2D4F-3D17-D6A5F72A2474}" name="Galea Maria-Esmeralda at NAO" initials="MG" userId="S::maria-esmeralda.galea@gov.mt::e61839be-1cd6-4cd4-8311-56a350e033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653" autoAdjust="0"/>
    <p:restoredTop sz="95033" autoAdjust="0"/>
  </p:normalViewPr>
  <p:slideViewPr>
    <p:cSldViewPr snapToGrid="0">
      <p:cViewPr varScale="1">
        <p:scale>
          <a:sx n="82" d="100"/>
          <a:sy n="82" d="100"/>
        </p:scale>
        <p:origin x="23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ata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DB3C3-549D-4787-9156-EABAE616BFAC}"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328FD615-2AE7-4C33-B17F-A18F4E92913A}">
      <dgm:prSet custT="1"/>
      <dgm:spPr/>
      <dgm:t>
        <a:bodyPr/>
        <a:lstStyle/>
        <a:p>
          <a:r>
            <a:rPr lang="en-US" sz="1600"/>
            <a:t>Mediterranean SAIs acknowledged the various problems relating to the sustainability of the marine environment</a:t>
          </a:r>
        </a:p>
      </dgm:t>
    </dgm:pt>
    <dgm:pt modelId="{88BB5F14-787E-4E7B-9448-FA4F8F00041F}" type="parTrans" cxnId="{A6E6E4BC-EA07-460A-A09F-9F0AF3E897CA}">
      <dgm:prSet/>
      <dgm:spPr/>
      <dgm:t>
        <a:bodyPr/>
        <a:lstStyle/>
        <a:p>
          <a:endParaRPr lang="en-US"/>
        </a:p>
      </dgm:t>
    </dgm:pt>
    <dgm:pt modelId="{4BDB92C7-721F-4C1A-A4A5-82DDCE09B5DC}" type="sibTrans" cxnId="{A6E6E4BC-EA07-460A-A09F-9F0AF3E897CA}">
      <dgm:prSet/>
      <dgm:spPr/>
      <dgm:t>
        <a:bodyPr/>
        <a:lstStyle/>
        <a:p>
          <a:endParaRPr lang="en-US"/>
        </a:p>
      </dgm:t>
    </dgm:pt>
    <dgm:pt modelId="{10DE19C9-1C63-4EDF-B86C-DBA624C66668}">
      <dgm:prSet custT="1"/>
      <dgm:spPr/>
      <dgm:t>
        <a:bodyPr/>
        <a:lstStyle/>
        <a:p>
          <a:r>
            <a:rPr lang="en-US" sz="1600"/>
            <a:t>Subject of concern for all Mediterranean SAIs</a:t>
          </a:r>
        </a:p>
      </dgm:t>
    </dgm:pt>
    <dgm:pt modelId="{31267C0A-FA73-47B3-A58D-70638A1E5AB4}" type="parTrans" cxnId="{BFA2B6BC-F9C6-4678-8996-16FB3597A6E7}">
      <dgm:prSet/>
      <dgm:spPr/>
      <dgm:t>
        <a:bodyPr/>
        <a:lstStyle/>
        <a:p>
          <a:endParaRPr lang="en-US"/>
        </a:p>
      </dgm:t>
    </dgm:pt>
    <dgm:pt modelId="{B87900B8-EAB9-49E6-ABB9-9EC1619EC7F5}" type="sibTrans" cxnId="{BFA2B6BC-F9C6-4678-8996-16FB3597A6E7}">
      <dgm:prSet/>
      <dgm:spPr/>
      <dgm:t>
        <a:bodyPr/>
        <a:lstStyle/>
        <a:p>
          <a:endParaRPr lang="en-US"/>
        </a:p>
      </dgm:t>
    </dgm:pt>
    <dgm:pt modelId="{77047918-B924-4C1B-9B13-8439184AAEB4}">
      <dgm:prSet custT="1"/>
      <dgm:spPr/>
      <dgm:t>
        <a:bodyPr/>
        <a:lstStyle/>
        <a:p>
          <a:r>
            <a:rPr lang="en-US" sz="1600"/>
            <a:t>Importance of the Mediterranean as a habitat for endangered/critically endangered species</a:t>
          </a:r>
        </a:p>
      </dgm:t>
    </dgm:pt>
    <dgm:pt modelId="{342543F3-184D-4B41-BAF2-14B600D4C0E1}" type="parTrans" cxnId="{0CCC3D27-AA9B-4BE8-A25A-3A072ACC8411}">
      <dgm:prSet/>
      <dgm:spPr/>
      <dgm:t>
        <a:bodyPr/>
        <a:lstStyle/>
        <a:p>
          <a:endParaRPr lang="en-US"/>
        </a:p>
      </dgm:t>
    </dgm:pt>
    <dgm:pt modelId="{98070FFC-62B5-4E6B-B743-03811AE42408}" type="sibTrans" cxnId="{0CCC3D27-AA9B-4BE8-A25A-3A072ACC8411}">
      <dgm:prSet/>
      <dgm:spPr/>
      <dgm:t>
        <a:bodyPr/>
        <a:lstStyle/>
        <a:p>
          <a:endParaRPr lang="en-US"/>
        </a:p>
      </dgm:t>
    </dgm:pt>
    <dgm:pt modelId="{7BEB5617-6238-4CD6-9BD7-D84695078B08}">
      <dgm:prSet custT="1"/>
      <dgm:spPr/>
      <dgm:t>
        <a:bodyPr/>
        <a:lstStyle/>
        <a:p>
          <a:r>
            <a:rPr lang="en-US" sz="1600"/>
            <a:t>Importance for the recreation of civilians and for the economy as a significant tourism product</a:t>
          </a:r>
        </a:p>
      </dgm:t>
    </dgm:pt>
    <dgm:pt modelId="{6BFD3C35-0135-40A7-9ED7-18F2989ED35A}" type="parTrans" cxnId="{FF070863-5378-4F10-8E2D-820E2D9E829C}">
      <dgm:prSet/>
      <dgm:spPr/>
      <dgm:t>
        <a:bodyPr/>
        <a:lstStyle/>
        <a:p>
          <a:endParaRPr lang="en-US"/>
        </a:p>
      </dgm:t>
    </dgm:pt>
    <dgm:pt modelId="{1B76E5B2-9696-4184-A31C-B4E890B68CBA}" type="sibTrans" cxnId="{FF070863-5378-4F10-8E2D-820E2D9E829C}">
      <dgm:prSet/>
      <dgm:spPr/>
      <dgm:t>
        <a:bodyPr/>
        <a:lstStyle/>
        <a:p>
          <a:endParaRPr lang="en-US"/>
        </a:p>
      </dgm:t>
    </dgm:pt>
    <dgm:pt modelId="{530EF357-04E9-44DC-A8EA-568A5F4E41DA}">
      <dgm:prSet custT="1"/>
      <dgm:spPr/>
      <dgm:t>
        <a:bodyPr/>
        <a:lstStyle/>
        <a:p>
          <a:r>
            <a:rPr lang="en-US" sz="1600" dirty="0"/>
            <a:t>High risks and threats stemming from </a:t>
          </a:r>
          <a:r>
            <a:rPr lang="en-US" sz="1600" dirty="0" err="1"/>
            <a:t>urbanisation</a:t>
          </a:r>
          <a:r>
            <a:rPr lang="en-US" sz="1600" dirty="0"/>
            <a:t>, tourism, shipping traffic, overfishing, pollution, climate change</a:t>
          </a:r>
        </a:p>
      </dgm:t>
    </dgm:pt>
    <dgm:pt modelId="{94787C8B-E575-42AE-A276-0BA5A55C398A}" type="parTrans" cxnId="{9DE713A0-0933-46DA-9CE2-668ABEF3C084}">
      <dgm:prSet/>
      <dgm:spPr/>
      <dgm:t>
        <a:bodyPr/>
        <a:lstStyle/>
        <a:p>
          <a:endParaRPr lang="en-US"/>
        </a:p>
      </dgm:t>
    </dgm:pt>
    <dgm:pt modelId="{803A8391-A731-4C99-B7B6-B2DFE376B55B}" type="sibTrans" cxnId="{9DE713A0-0933-46DA-9CE2-668ABEF3C084}">
      <dgm:prSet/>
      <dgm:spPr/>
      <dgm:t>
        <a:bodyPr/>
        <a:lstStyle/>
        <a:p>
          <a:endParaRPr lang="en-US"/>
        </a:p>
      </dgm:t>
    </dgm:pt>
    <dgm:pt modelId="{DAD425EA-BEB4-4505-A46B-1220ABF6A9D8}">
      <dgm:prSet custT="1"/>
      <dgm:spPr/>
      <dgm:t>
        <a:bodyPr/>
        <a:lstStyle/>
        <a:p>
          <a:r>
            <a:rPr lang="en-US" sz="1600" kern="1200" dirty="0">
              <a:solidFill>
                <a:prstClr val="black">
                  <a:hueOff val="0"/>
                  <a:satOff val="0"/>
                  <a:lumOff val="0"/>
                  <a:alphaOff val="0"/>
                </a:prstClr>
              </a:solidFill>
              <a:latin typeface="Aptos" panose="02110004020202020204"/>
              <a:ea typeface="+mn-ea"/>
              <a:cs typeface="+mn-cs"/>
            </a:rPr>
            <a:t>Relatively limited scope of the audit, therefore easier to manage</a:t>
          </a:r>
        </a:p>
      </dgm:t>
    </dgm:pt>
    <dgm:pt modelId="{B83B5834-332F-4FF9-BCC4-F5DFC84E3B07}" type="parTrans" cxnId="{127D42B9-A4FC-4FE3-879E-A9A3FDAE96D9}">
      <dgm:prSet/>
      <dgm:spPr/>
      <dgm:t>
        <a:bodyPr/>
        <a:lstStyle/>
        <a:p>
          <a:endParaRPr lang="en-US"/>
        </a:p>
      </dgm:t>
    </dgm:pt>
    <dgm:pt modelId="{5D1224FF-DF96-47AD-AD18-EC4FA834BDCB}" type="sibTrans" cxnId="{127D42B9-A4FC-4FE3-879E-A9A3FDAE96D9}">
      <dgm:prSet/>
      <dgm:spPr/>
      <dgm:t>
        <a:bodyPr/>
        <a:lstStyle/>
        <a:p>
          <a:endParaRPr lang="en-US"/>
        </a:p>
      </dgm:t>
    </dgm:pt>
    <dgm:pt modelId="{8C0FDABA-3699-49CC-A526-8686FB0C096C}" type="pres">
      <dgm:prSet presAssocID="{81FDB3C3-549D-4787-9156-EABAE616BFAC}" presName="root" presStyleCnt="0">
        <dgm:presLayoutVars>
          <dgm:dir/>
          <dgm:resizeHandles val="exact"/>
        </dgm:presLayoutVars>
      </dgm:prSet>
      <dgm:spPr/>
    </dgm:pt>
    <dgm:pt modelId="{F1CCD623-2FB3-4BFF-AA17-516F989EA4BA}" type="pres">
      <dgm:prSet presAssocID="{81FDB3C3-549D-4787-9156-EABAE616BFAC}" presName="container" presStyleCnt="0">
        <dgm:presLayoutVars>
          <dgm:dir/>
          <dgm:resizeHandles val="exact"/>
        </dgm:presLayoutVars>
      </dgm:prSet>
      <dgm:spPr/>
    </dgm:pt>
    <dgm:pt modelId="{326B9615-F7C3-4EC7-ADB1-7DA1E5573383}" type="pres">
      <dgm:prSet presAssocID="{328FD615-2AE7-4C33-B17F-A18F4E92913A}" presName="compNode" presStyleCnt="0"/>
      <dgm:spPr/>
    </dgm:pt>
    <dgm:pt modelId="{B818B3D6-BF17-4B18-80CC-3B3667E0C0D5}" type="pres">
      <dgm:prSet presAssocID="{328FD615-2AE7-4C33-B17F-A18F4E92913A}" presName="iconBgRect" presStyleLbl="bgShp" presStyleIdx="0" presStyleCnt="6"/>
      <dgm:spPr/>
    </dgm:pt>
    <dgm:pt modelId="{55C446DD-1581-4468-8965-2D3345E7F3A7}" type="pres">
      <dgm:prSet presAssocID="{328FD615-2AE7-4C33-B17F-A18F4E92913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chor"/>
        </a:ext>
      </dgm:extLst>
    </dgm:pt>
    <dgm:pt modelId="{641FECDB-BA09-47D6-A245-ED749EACD5FF}" type="pres">
      <dgm:prSet presAssocID="{328FD615-2AE7-4C33-B17F-A18F4E92913A}" presName="spaceRect" presStyleCnt="0"/>
      <dgm:spPr/>
    </dgm:pt>
    <dgm:pt modelId="{B23642F4-6E8B-4434-A015-653B2FE84C98}" type="pres">
      <dgm:prSet presAssocID="{328FD615-2AE7-4C33-B17F-A18F4E92913A}" presName="textRect" presStyleLbl="revTx" presStyleIdx="0" presStyleCnt="6">
        <dgm:presLayoutVars>
          <dgm:chMax val="1"/>
          <dgm:chPref val="1"/>
        </dgm:presLayoutVars>
      </dgm:prSet>
      <dgm:spPr/>
    </dgm:pt>
    <dgm:pt modelId="{13CD60FD-E10A-41A0-83B0-7DEB325DF2B5}" type="pres">
      <dgm:prSet presAssocID="{4BDB92C7-721F-4C1A-A4A5-82DDCE09B5DC}" presName="sibTrans" presStyleLbl="sibTrans2D1" presStyleIdx="0" presStyleCnt="0"/>
      <dgm:spPr/>
    </dgm:pt>
    <dgm:pt modelId="{7767E572-C9DF-43DF-90C2-A07BEB95B0EB}" type="pres">
      <dgm:prSet presAssocID="{10DE19C9-1C63-4EDF-B86C-DBA624C66668}" presName="compNode" presStyleCnt="0"/>
      <dgm:spPr/>
    </dgm:pt>
    <dgm:pt modelId="{3D1A54F4-FC91-4B9F-9DCE-56CD18892A23}" type="pres">
      <dgm:prSet presAssocID="{10DE19C9-1C63-4EDF-B86C-DBA624C66668}" presName="iconBgRect" presStyleLbl="bgShp" presStyleIdx="1" presStyleCnt="6"/>
      <dgm:spPr/>
    </dgm:pt>
    <dgm:pt modelId="{95229B9D-29BA-4DAC-AA15-49FB9E448572}" type="pres">
      <dgm:prSet presAssocID="{10DE19C9-1C63-4EDF-B86C-DBA624C6666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D9AF88AA-C824-4590-B8B2-0451728B355F}" type="pres">
      <dgm:prSet presAssocID="{10DE19C9-1C63-4EDF-B86C-DBA624C66668}" presName="spaceRect" presStyleCnt="0"/>
      <dgm:spPr/>
    </dgm:pt>
    <dgm:pt modelId="{B2749241-0291-4993-87E4-28709EB8B5F2}" type="pres">
      <dgm:prSet presAssocID="{10DE19C9-1C63-4EDF-B86C-DBA624C66668}" presName="textRect" presStyleLbl="revTx" presStyleIdx="1" presStyleCnt="6">
        <dgm:presLayoutVars>
          <dgm:chMax val="1"/>
          <dgm:chPref val="1"/>
        </dgm:presLayoutVars>
      </dgm:prSet>
      <dgm:spPr/>
    </dgm:pt>
    <dgm:pt modelId="{2AD148B7-4891-48DF-BB2E-96228BFEC7BC}" type="pres">
      <dgm:prSet presAssocID="{B87900B8-EAB9-49E6-ABB9-9EC1619EC7F5}" presName="sibTrans" presStyleLbl="sibTrans2D1" presStyleIdx="0" presStyleCnt="0"/>
      <dgm:spPr/>
    </dgm:pt>
    <dgm:pt modelId="{54F7415D-E7BC-46A5-AD1B-67863DF0B7B0}" type="pres">
      <dgm:prSet presAssocID="{77047918-B924-4C1B-9B13-8439184AAEB4}" presName="compNode" presStyleCnt="0"/>
      <dgm:spPr/>
    </dgm:pt>
    <dgm:pt modelId="{16B00FD7-46E8-4A9E-9B83-9CE9CB1FF92C}" type="pres">
      <dgm:prSet presAssocID="{77047918-B924-4C1B-9B13-8439184AAEB4}" presName="iconBgRect" presStyleLbl="bgShp" presStyleIdx="2" presStyleCnt="6"/>
      <dgm:spPr/>
    </dgm:pt>
    <dgm:pt modelId="{A471EA10-B05B-4DF1-96E3-89846A0B2757}" type="pres">
      <dgm:prSet presAssocID="{77047918-B924-4C1B-9B13-8439184AAEB4}"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ish outline"/>
        </a:ext>
      </dgm:extLst>
    </dgm:pt>
    <dgm:pt modelId="{3774611A-E800-4C06-890B-6D0E2C8C5C53}" type="pres">
      <dgm:prSet presAssocID="{77047918-B924-4C1B-9B13-8439184AAEB4}" presName="spaceRect" presStyleCnt="0"/>
      <dgm:spPr/>
    </dgm:pt>
    <dgm:pt modelId="{BF083662-844F-49BD-AA5F-34ADAA98A33E}" type="pres">
      <dgm:prSet presAssocID="{77047918-B924-4C1B-9B13-8439184AAEB4}" presName="textRect" presStyleLbl="revTx" presStyleIdx="2" presStyleCnt="6">
        <dgm:presLayoutVars>
          <dgm:chMax val="1"/>
          <dgm:chPref val="1"/>
        </dgm:presLayoutVars>
      </dgm:prSet>
      <dgm:spPr/>
    </dgm:pt>
    <dgm:pt modelId="{95EDCF14-24A4-4D8B-8878-E1B8FA6DAFBC}" type="pres">
      <dgm:prSet presAssocID="{98070FFC-62B5-4E6B-B743-03811AE42408}" presName="sibTrans" presStyleLbl="sibTrans2D1" presStyleIdx="0" presStyleCnt="0"/>
      <dgm:spPr/>
    </dgm:pt>
    <dgm:pt modelId="{25919971-C632-4E9F-AC38-C0024B299986}" type="pres">
      <dgm:prSet presAssocID="{7BEB5617-6238-4CD6-9BD7-D84695078B08}" presName="compNode" presStyleCnt="0"/>
      <dgm:spPr/>
    </dgm:pt>
    <dgm:pt modelId="{3B152B6F-08AD-47EC-83D2-466F77579228}" type="pres">
      <dgm:prSet presAssocID="{7BEB5617-6238-4CD6-9BD7-D84695078B08}" presName="iconBgRect" presStyleLbl="bgShp" presStyleIdx="3" presStyleCnt="6"/>
      <dgm:spPr/>
    </dgm:pt>
    <dgm:pt modelId="{42147D79-D578-4274-957B-EB29B2001FFB}" type="pres">
      <dgm:prSet presAssocID="{7BEB5617-6238-4CD6-9BD7-D84695078B08}"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eaweed outline"/>
        </a:ext>
      </dgm:extLst>
    </dgm:pt>
    <dgm:pt modelId="{CED56280-1B48-4F62-8DEF-C428E5EFC8BB}" type="pres">
      <dgm:prSet presAssocID="{7BEB5617-6238-4CD6-9BD7-D84695078B08}" presName="spaceRect" presStyleCnt="0"/>
      <dgm:spPr/>
    </dgm:pt>
    <dgm:pt modelId="{5811CFF7-02F7-463D-BDE2-150900A460AA}" type="pres">
      <dgm:prSet presAssocID="{7BEB5617-6238-4CD6-9BD7-D84695078B08}" presName="textRect" presStyleLbl="revTx" presStyleIdx="3" presStyleCnt="6">
        <dgm:presLayoutVars>
          <dgm:chMax val="1"/>
          <dgm:chPref val="1"/>
        </dgm:presLayoutVars>
      </dgm:prSet>
      <dgm:spPr/>
    </dgm:pt>
    <dgm:pt modelId="{80CB8D1C-CF39-46B2-9F8D-0A0F7CBF371D}" type="pres">
      <dgm:prSet presAssocID="{1B76E5B2-9696-4184-A31C-B4E890B68CBA}" presName="sibTrans" presStyleLbl="sibTrans2D1" presStyleIdx="0" presStyleCnt="0"/>
      <dgm:spPr/>
    </dgm:pt>
    <dgm:pt modelId="{2CA53D75-9E8C-4E26-8321-DEB298851FB5}" type="pres">
      <dgm:prSet presAssocID="{530EF357-04E9-44DC-A8EA-568A5F4E41DA}" presName="compNode" presStyleCnt="0"/>
      <dgm:spPr/>
    </dgm:pt>
    <dgm:pt modelId="{36A809B3-8B52-48B0-9EFB-59FFFFB0289D}" type="pres">
      <dgm:prSet presAssocID="{530EF357-04E9-44DC-A8EA-568A5F4E41DA}" presName="iconBgRect" presStyleLbl="bgShp" presStyleIdx="4" presStyleCnt="6"/>
      <dgm:spPr/>
    </dgm:pt>
    <dgm:pt modelId="{A085B054-FF13-48EF-94E0-4E32D6D101D7}" type="pres">
      <dgm:prSet presAssocID="{530EF357-04E9-44DC-A8EA-568A5F4E41D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rab"/>
        </a:ext>
      </dgm:extLst>
    </dgm:pt>
    <dgm:pt modelId="{279C2290-3653-4AEB-AA68-4DEBF609AE22}" type="pres">
      <dgm:prSet presAssocID="{530EF357-04E9-44DC-A8EA-568A5F4E41DA}" presName="spaceRect" presStyleCnt="0"/>
      <dgm:spPr/>
    </dgm:pt>
    <dgm:pt modelId="{9F312AA3-2B5E-4D9F-A001-3EAB98A8868D}" type="pres">
      <dgm:prSet presAssocID="{530EF357-04E9-44DC-A8EA-568A5F4E41DA}" presName="textRect" presStyleLbl="revTx" presStyleIdx="4" presStyleCnt="6">
        <dgm:presLayoutVars>
          <dgm:chMax val="1"/>
          <dgm:chPref val="1"/>
        </dgm:presLayoutVars>
      </dgm:prSet>
      <dgm:spPr/>
    </dgm:pt>
    <dgm:pt modelId="{DD8AF573-0606-4E78-8639-B732BF185389}" type="pres">
      <dgm:prSet presAssocID="{803A8391-A731-4C99-B7B6-B2DFE376B55B}" presName="sibTrans" presStyleLbl="sibTrans2D1" presStyleIdx="0" presStyleCnt="0"/>
      <dgm:spPr/>
    </dgm:pt>
    <dgm:pt modelId="{A4A3FB07-9A77-452B-BB24-C07F0F3BF7A0}" type="pres">
      <dgm:prSet presAssocID="{DAD425EA-BEB4-4505-A46B-1220ABF6A9D8}" presName="compNode" presStyleCnt="0"/>
      <dgm:spPr/>
    </dgm:pt>
    <dgm:pt modelId="{542B3880-2EDF-44FD-B30D-EF0D5C6825DB}" type="pres">
      <dgm:prSet presAssocID="{DAD425EA-BEB4-4505-A46B-1220ABF6A9D8}" presName="iconBgRect" presStyleLbl="bgShp" presStyleIdx="5" presStyleCnt="6"/>
      <dgm:spPr/>
    </dgm:pt>
    <dgm:pt modelId="{706AE177-BB4F-452A-9DB6-044DEE4B37BB}" type="pres">
      <dgm:prSet presAssocID="{DAD425EA-BEB4-4505-A46B-1220ABF6A9D8}"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Document outline"/>
        </a:ext>
      </dgm:extLst>
    </dgm:pt>
    <dgm:pt modelId="{608D23FD-747F-426F-90A0-C7D0D1447CA3}" type="pres">
      <dgm:prSet presAssocID="{DAD425EA-BEB4-4505-A46B-1220ABF6A9D8}" presName="spaceRect" presStyleCnt="0"/>
      <dgm:spPr/>
    </dgm:pt>
    <dgm:pt modelId="{02E1F043-0F68-4D7C-8B9E-4D03898EC08E}" type="pres">
      <dgm:prSet presAssocID="{DAD425EA-BEB4-4505-A46B-1220ABF6A9D8}" presName="textRect" presStyleLbl="revTx" presStyleIdx="5" presStyleCnt="6">
        <dgm:presLayoutVars>
          <dgm:chMax val="1"/>
          <dgm:chPref val="1"/>
        </dgm:presLayoutVars>
      </dgm:prSet>
      <dgm:spPr/>
    </dgm:pt>
  </dgm:ptLst>
  <dgm:cxnLst>
    <dgm:cxn modelId="{64FB0C02-F273-4470-9D40-448D37EF8B97}" type="presOf" srcId="{81FDB3C3-549D-4787-9156-EABAE616BFAC}" destId="{8C0FDABA-3699-49CC-A526-8686FB0C096C}" srcOrd="0" destOrd="0" presId="urn:microsoft.com/office/officeart/2018/2/layout/IconCircleList"/>
    <dgm:cxn modelId="{1904A503-5630-4317-BBB8-1E822E001F66}" type="presOf" srcId="{98070FFC-62B5-4E6B-B743-03811AE42408}" destId="{95EDCF14-24A4-4D8B-8878-E1B8FA6DAFBC}" srcOrd="0" destOrd="0" presId="urn:microsoft.com/office/officeart/2018/2/layout/IconCircleList"/>
    <dgm:cxn modelId="{F61D761A-510C-4EB2-95F3-3F1364904DC5}" type="presOf" srcId="{77047918-B924-4C1B-9B13-8439184AAEB4}" destId="{BF083662-844F-49BD-AA5F-34ADAA98A33E}" srcOrd="0" destOrd="0" presId="urn:microsoft.com/office/officeart/2018/2/layout/IconCircleList"/>
    <dgm:cxn modelId="{0EDE1721-2154-46DD-9E9D-AB37C13EA64E}" type="presOf" srcId="{328FD615-2AE7-4C33-B17F-A18F4E92913A}" destId="{B23642F4-6E8B-4434-A015-653B2FE84C98}" srcOrd="0" destOrd="0" presId="urn:microsoft.com/office/officeart/2018/2/layout/IconCircleList"/>
    <dgm:cxn modelId="{0CCC3D27-AA9B-4BE8-A25A-3A072ACC8411}" srcId="{81FDB3C3-549D-4787-9156-EABAE616BFAC}" destId="{77047918-B924-4C1B-9B13-8439184AAEB4}" srcOrd="2" destOrd="0" parTransId="{342543F3-184D-4B41-BAF2-14B600D4C0E1}" sibTransId="{98070FFC-62B5-4E6B-B743-03811AE42408}"/>
    <dgm:cxn modelId="{36A4C35C-A5B8-433D-8151-F71FCD96D026}" type="presOf" srcId="{B87900B8-EAB9-49E6-ABB9-9EC1619EC7F5}" destId="{2AD148B7-4891-48DF-BB2E-96228BFEC7BC}" srcOrd="0" destOrd="0" presId="urn:microsoft.com/office/officeart/2018/2/layout/IconCircleList"/>
    <dgm:cxn modelId="{FF070863-5378-4F10-8E2D-820E2D9E829C}" srcId="{81FDB3C3-549D-4787-9156-EABAE616BFAC}" destId="{7BEB5617-6238-4CD6-9BD7-D84695078B08}" srcOrd="3" destOrd="0" parTransId="{6BFD3C35-0135-40A7-9ED7-18F2989ED35A}" sibTransId="{1B76E5B2-9696-4184-A31C-B4E890B68CBA}"/>
    <dgm:cxn modelId="{E6EBF14B-55FB-46C4-A60A-2D362F204D1F}" type="presOf" srcId="{530EF357-04E9-44DC-A8EA-568A5F4E41DA}" destId="{9F312AA3-2B5E-4D9F-A001-3EAB98A8868D}" srcOrd="0" destOrd="0" presId="urn:microsoft.com/office/officeart/2018/2/layout/IconCircleList"/>
    <dgm:cxn modelId="{7197326E-5B07-425C-8BDD-1DBB95E9EC15}" type="presOf" srcId="{4BDB92C7-721F-4C1A-A4A5-82DDCE09B5DC}" destId="{13CD60FD-E10A-41A0-83B0-7DEB325DF2B5}" srcOrd="0" destOrd="0" presId="urn:microsoft.com/office/officeart/2018/2/layout/IconCircleList"/>
    <dgm:cxn modelId="{85D11F89-A9A4-4120-B8EF-DDF9981BFFFE}" type="presOf" srcId="{1B76E5B2-9696-4184-A31C-B4E890B68CBA}" destId="{80CB8D1C-CF39-46B2-9F8D-0A0F7CBF371D}" srcOrd="0" destOrd="0" presId="urn:microsoft.com/office/officeart/2018/2/layout/IconCircleList"/>
    <dgm:cxn modelId="{9DE713A0-0933-46DA-9CE2-668ABEF3C084}" srcId="{81FDB3C3-549D-4787-9156-EABAE616BFAC}" destId="{530EF357-04E9-44DC-A8EA-568A5F4E41DA}" srcOrd="4" destOrd="0" parTransId="{94787C8B-E575-42AE-A276-0BA5A55C398A}" sibTransId="{803A8391-A731-4C99-B7B6-B2DFE376B55B}"/>
    <dgm:cxn modelId="{26D9CEA7-E8A1-4D41-87EE-324CDA3556AF}" type="presOf" srcId="{7BEB5617-6238-4CD6-9BD7-D84695078B08}" destId="{5811CFF7-02F7-463D-BDE2-150900A460AA}" srcOrd="0" destOrd="0" presId="urn:microsoft.com/office/officeart/2018/2/layout/IconCircleList"/>
    <dgm:cxn modelId="{127D42B9-A4FC-4FE3-879E-A9A3FDAE96D9}" srcId="{81FDB3C3-549D-4787-9156-EABAE616BFAC}" destId="{DAD425EA-BEB4-4505-A46B-1220ABF6A9D8}" srcOrd="5" destOrd="0" parTransId="{B83B5834-332F-4FF9-BCC4-F5DFC84E3B07}" sibTransId="{5D1224FF-DF96-47AD-AD18-EC4FA834BDCB}"/>
    <dgm:cxn modelId="{BFA2B6BC-F9C6-4678-8996-16FB3597A6E7}" srcId="{81FDB3C3-549D-4787-9156-EABAE616BFAC}" destId="{10DE19C9-1C63-4EDF-B86C-DBA624C66668}" srcOrd="1" destOrd="0" parTransId="{31267C0A-FA73-47B3-A58D-70638A1E5AB4}" sibTransId="{B87900B8-EAB9-49E6-ABB9-9EC1619EC7F5}"/>
    <dgm:cxn modelId="{A6E6E4BC-EA07-460A-A09F-9F0AF3E897CA}" srcId="{81FDB3C3-549D-4787-9156-EABAE616BFAC}" destId="{328FD615-2AE7-4C33-B17F-A18F4E92913A}" srcOrd="0" destOrd="0" parTransId="{88BB5F14-787E-4E7B-9448-FA4F8F00041F}" sibTransId="{4BDB92C7-721F-4C1A-A4A5-82DDCE09B5DC}"/>
    <dgm:cxn modelId="{5DF662BE-934E-408E-96D6-31F491C3CFEB}" type="presOf" srcId="{10DE19C9-1C63-4EDF-B86C-DBA624C66668}" destId="{B2749241-0291-4993-87E4-28709EB8B5F2}" srcOrd="0" destOrd="0" presId="urn:microsoft.com/office/officeart/2018/2/layout/IconCircleList"/>
    <dgm:cxn modelId="{881A76D7-458F-4EDD-A067-2D60302F1222}" type="presOf" srcId="{803A8391-A731-4C99-B7B6-B2DFE376B55B}" destId="{DD8AF573-0606-4E78-8639-B732BF185389}" srcOrd="0" destOrd="0" presId="urn:microsoft.com/office/officeart/2018/2/layout/IconCircleList"/>
    <dgm:cxn modelId="{830A3CFD-36C1-47E6-9A82-AE6F98AF674A}" type="presOf" srcId="{DAD425EA-BEB4-4505-A46B-1220ABF6A9D8}" destId="{02E1F043-0F68-4D7C-8B9E-4D03898EC08E}" srcOrd="0" destOrd="0" presId="urn:microsoft.com/office/officeart/2018/2/layout/IconCircleList"/>
    <dgm:cxn modelId="{9A957AA9-B307-4140-87B0-AA618237EF35}" type="presParOf" srcId="{8C0FDABA-3699-49CC-A526-8686FB0C096C}" destId="{F1CCD623-2FB3-4BFF-AA17-516F989EA4BA}" srcOrd="0" destOrd="0" presId="urn:microsoft.com/office/officeart/2018/2/layout/IconCircleList"/>
    <dgm:cxn modelId="{29AC1A48-45E4-4EFF-811C-752725763215}" type="presParOf" srcId="{F1CCD623-2FB3-4BFF-AA17-516F989EA4BA}" destId="{326B9615-F7C3-4EC7-ADB1-7DA1E5573383}" srcOrd="0" destOrd="0" presId="urn:microsoft.com/office/officeart/2018/2/layout/IconCircleList"/>
    <dgm:cxn modelId="{E083C86C-F867-4FDC-B86F-2BAC660E23D1}" type="presParOf" srcId="{326B9615-F7C3-4EC7-ADB1-7DA1E5573383}" destId="{B818B3D6-BF17-4B18-80CC-3B3667E0C0D5}" srcOrd="0" destOrd="0" presId="urn:microsoft.com/office/officeart/2018/2/layout/IconCircleList"/>
    <dgm:cxn modelId="{79CD1511-71F0-48A1-8CE7-CBD857F822C6}" type="presParOf" srcId="{326B9615-F7C3-4EC7-ADB1-7DA1E5573383}" destId="{55C446DD-1581-4468-8965-2D3345E7F3A7}" srcOrd="1" destOrd="0" presId="urn:microsoft.com/office/officeart/2018/2/layout/IconCircleList"/>
    <dgm:cxn modelId="{1820FCC5-C1F1-4313-B81A-58CFB0E347AD}" type="presParOf" srcId="{326B9615-F7C3-4EC7-ADB1-7DA1E5573383}" destId="{641FECDB-BA09-47D6-A245-ED749EACD5FF}" srcOrd="2" destOrd="0" presId="urn:microsoft.com/office/officeart/2018/2/layout/IconCircleList"/>
    <dgm:cxn modelId="{5B745DD5-8D0B-489E-A843-FE6C353A3E92}" type="presParOf" srcId="{326B9615-F7C3-4EC7-ADB1-7DA1E5573383}" destId="{B23642F4-6E8B-4434-A015-653B2FE84C98}" srcOrd="3" destOrd="0" presId="urn:microsoft.com/office/officeart/2018/2/layout/IconCircleList"/>
    <dgm:cxn modelId="{1563DE78-4F5D-4D5E-8DD7-187204BEB7D0}" type="presParOf" srcId="{F1CCD623-2FB3-4BFF-AA17-516F989EA4BA}" destId="{13CD60FD-E10A-41A0-83B0-7DEB325DF2B5}" srcOrd="1" destOrd="0" presId="urn:microsoft.com/office/officeart/2018/2/layout/IconCircleList"/>
    <dgm:cxn modelId="{1C66EDE2-7029-4E2D-B895-373064C7D611}" type="presParOf" srcId="{F1CCD623-2FB3-4BFF-AA17-516F989EA4BA}" destId="{7767E572-C9DF-43DF-90C2-A07BEB95B0EB}" srcOrd="2" destOrd="0" presId="urn:microsoft.com/office/officeart/2018/2/layout/IconCircleList"/>
    <dgm:cxn modelId="{40E31BE8-0F40-4B5D-84BA-D365BB616292}" type="presParOf" srcId="{7767E572-C9DF-43DF-90C2-A07BEB95B0EB}" destId="{3D1A54F4-FC91-4B9F-9DCE-56CD18892A23}" srcOrd="0" destOrd="0" presId="urn:microsoft.com/office/officeart/2018/2/layout/IconCircleList"/>
    <dgm:cxn modelId="{3DFD5DA9-9FDB-4F5E-A277-F4BCB9D87BC0}" type="presParOf" srcId="{7767E572-C9DF-43DF-90C2-A07BEB95B0EB}" destId="{95229B9D-29BA-4DAC-AA15-49FB9E448572}" srcOrd="1" destOrd="0" presId="urn:microsoft.com/office/officeart/2018/2/layout/IconCircleList"/>
    <dgm:cxn modelId="{45F5F1C3-18DD-47C0-9FE5-7EDE4113A678}" type="presParOf" srcId="{7767E572-C9DF-43DF-90C2-A07BEB95B0EB}" destId="{D9AF88AA-C824-4590-B8B2-0451728B355F}" srcOrd="2" destOrd="0" presId="urn:microsoft.com/office/officeart/2018/2/layout/IconCircleList"/>
    <dgm:cxn modelId="{6F768946-2D34-4F70-B962-485089C65D99}" type="presParOf" srcId="{7767E572-C9DF-43DF-90C2-A07BEB95B0EB}" destId="{B2749241-0291-4993-87E4-28709EB8B5F2}" srcOrd="3" destOrd="0" presId="urn:microsoft.com/office/officeart/2018/2/layout/IconCircleList"/>
    <dgm:cxn modelId="{7BC19ED0-CC11-4098-BAE3-F0CAECBFFE39}" type="presParOf" srcId="{F1CCD623-2FB3-4BFF-AA17-516F989EA4BA}" destId="{2AD148B7-4891-48DF-BB2E-96228BFEC7BC}" srcOrd="3" destOrd="0" presId="urn:microsoft.com/office/officeart/2018/2/layout/IconCircleList"/>
    <dgm:cxn modelId="{F612B9F8-B97E-4499-94BD-D74833DA622F}" type="presParOf" srcId="{F1CCD623-2FB3-4BFF-AA17-516F989EA4BA}" destId="{54F7415D-E7BC-46A5-AD1B-67863DF0B7B0}" srcOrd="4" destOrd="0" presId="urn:microsoft.com/office/officeart/2018/2/layout/IconCircleList"/>
    <dgm:cxn modelId="{55A1BB8D-48FB-4C2B-B88F-82B52373C5D1}" type="presParOf" srcId="{54F7415D-E7BC-46A5-AD1B-67863DF0B7B0}" destId="{16B00FD7-46E8-4A9E-9B83-9CE9CB1FF92C}" srcOrd="0" destOrd="0" presId="urn:microsoft.com/office/officeart/2018/2/layout/IconCircleList"/>
    <dgm:cxn modelId="{9EA96629-AD73-4E4C-942F-E84E726ADAFB}" type="presParOf" srcId="{54F7415D-E7BC-46A5-AD1B-67863DF0B7B0}" destId="{A471EA10-B05B-4DF1-96E3-89846A0B2757}" srcOrd="1" destOrd="0" presId="urn:microsoft.com/office/officeart/2018/2/layout/IconCircleList"/>
    <dgm:cxn modelId="{4324A453-E5C0-4EB7-9862-BD12CB54FBC7}" type="presParOf" srcId="{54F7415D-E7BC-46A5-AD1B-67863DF0B7B0}" destId="{3774611A-E800-4C06-890B-6D0E2C8C5C53}" srcOrd="2" destOrd="0" presId="urn:microsoft.com/office/officeart/2018/2/layout/IconCircleList"/>
    <dgm:cxn modelId="{1028FC20-5546-4006-B742-194246399D9C}" type="presParOf" srcId="{54F7415D-E7BC-46A5-AD1B-67863DF0B7B0}" destId="{BF083662-844F-49BD-AA5F-34ADAA98A33E}" srcOrd="3" destOrd="0" presId="urn:microsoft.com/office/officeart/2018/2/layout/IconCircleList"/>
    <dgm:cxn modelId="{D04C8018-4EB8-4205-9420-33E3059CF9BA}" type="presParOf" srcId="{F1CCD623-2FB3-4BFF-AA17-516F989EA4BA}" destId="{95EDCF14-24A4-4D8B-8878-E1B8FA6DAFBC}" srcOrd="5" destOrd="0" presId="urn:microsoft.com/office/officeart/2018/2/layout/IconCircleList"/>
    <dgm:cxn modelId="{01C381AA-49EF-4E90-9776-A66F850DA768}" type="presParOf" srcId="{F1CCD623-2FB3-4BFF-AA17-516F989EA4BA}" destId="{25919971-C632-4E9F-AC38-C0024B299986}" srcOrd="6" destOrd="0" presId="urn:microsoft.com/office/officeart/2018/2/layout/IconCircleList"/>
    <dgm:cxn modelId="{8F3A3577-754D-4878-990C-1A5DDF6166D2}" type="presParOf" srcId="{25919971-C632-4E9F-AC38-C0024B299986}" destId="{3B152B6F-08AD-47EC-83D2-466F77579228}" srcOrd="0" destOrd="0" presId="urn:microsoft.com/office/officeart/2018/2/layout/IconCircleList"/>
    <dgm:cxn modelId="{73E46818-AD11-4BA6-98A5-F6A1A1E05986}" type="presParOf" srcId="{25919971-C632-4E9F-AC38-C0024B299986}" destId="{42147D79-D578-4274-957B-EB29B2001FFB}" srcOrd="1" destOrd="0" presId="urn:microsoft.com/office/officeart/2018/2/layout/IconCircleList"/>
    <dgm:cxn modelId="{5B9D5546-F318-4439-ABDE-C3A56120F7F4}" type="presParOf" srcId="{25919971-C632-4E9F-AC38-C0024B299986}" destId="{CED56280-1B48-4F62-8DEF-C428E5EFC8BB}" srcOrd="2" destOrd="0" presId="urn:microsoft.com/office/officeart/2018/2/layout/IconCircleList"/>
    <dgm:cxn modelId="{6EFE5865-DBDC-4D61-AAC5-2CA88ECB60C9}" type="presParOf" srcId="{25919971-C632-4E9F-AC38-C0024B299986}" destId="{5811CFF7-02F7-463D-BDE2-150900A460AA}" srcOrd="3" destOrd="0" presId="urn:microsoft.com/office/officeart/2018/2/layout/IconCircleList"/>
    <dgm:cxn modelId="{CD1074CA-4B41-46B0-9F22-0055E27AF52F}" type="presParOf" srcId="{F1CCD623-2FB3-4BFF-AA17-516F989EA4BA}" destId="{80CB8D1C-CF39-46B2-9F8D-0A0F7CBF371D}" srcOrd="7" destOrd="0" presId="urn:microsoft.com/office/officeart/2018/2/layout/IconCircleList"/>
    <dgm:cxn modelId="{437919E9-D62E-452D-9330-D3B5C1C87B27}" type="presParOf" srcId="{F1CCD623-2FB3-4BFF-AA17-516F989EA4BA}" destId="{2CA53D75-9E8C-4E26-8321-DEB298851FB5}" srcOrd="8" destOrd="0" presId="urn:microsoft.com/office/officeart/2018/2/layout/IconCircleList"/>
    <dgm:cxn modelId="{4A2B1128-07F4-42C9-89A6-7C6AABFC75EA}" type="presParOf" srcId="{2CA53D75-9E8C-4E26-8321-DEB298851FB5}" destId="{36A809B3-8B52-48B0-9EFB-59FFFFB0289D}" srcOrd="0" destOrd="0" presId="urn:microsoft.com/office/officeart/2018/2/layout/IconCircleList"/>
    <dgm:cxn modelId="{61E4F305-2CD8-4E89-A5DE-4C5C567E495D}" type="presParOf" srcId="{2CA53D75-9E8C-4E26-8321-DEB298851FB5}" destId="{A085B054-FF13-48EF-94E0-4E32D6D101D7}" srcOrd="1" destOrd="0" presId="urn:microsoft.com/office/officeart/2018/2/layout/IconCircleList"/>
    <dgm:cxn modelId="{6C0013BF-397B-49EE-808E-27DB83765E89}" type="presParOf" srcId="{2CA53D75-9E8C-4E26-8321-DEB298851FB5}" destId="{279C2290-3653-4AEB-AA68-4DEBF609AE22}" srcOrd="2" destOrd="0" presId="urn:microsoft.com/office/officeart/2018/2/layout/IconCircleList"/>
    <dgm:cxn modelId="{39051B0B-2E83-4304-88AA-6E20FA941761}" type="presParOf" srcId="{2CA53D75-9E8C-4E26-8321-DEB298851FB5}" destId="{9F312AA3-2B5E-4D9F-A001-3EAB98A8868D}" srcOrd="3" destOrd="0" presId="urn:microsoft.com/office/officeart/2018/2/layout/IconCircleList"/>
    <dgm:cxn modelId="{D7EF2ED9-CC2F-4655-B0D5-0256B03EB445}" type="presParOf" srcId="{F1CCD623-2FB3-4BFF-AA17-516F989EA4BA}" destId="{DD8AF573-0606-4E78-8639-B732BF185389}" srcOrd="9" destOrd="0" presId="urn:microsoft.com/office/officeart/2018/2/layout/IconCircleList"/>
    <dgm:cxn modelId="{80526068-0510-41F8-96F4-F66764E82AC0}" type="presParOf" srcId="{F1CCD623-2FB3-4BFF-AA17-516F989EA4BA}" destId="{A4A3FB07-9A77-452B-BB24-C07F0F3BF7A0}" srcOrd="10" destOrd="0" presId="urn:microsoft.com/office/officeart/2018/2/layout/IconCircleList"/>
    <dgm:cxn modelId="{1A160C93-C180-431C-A80F-2AB3FCF06473}" type="presParOf" srcId="{A4A3FB07-9A77-452B-BB24-C07F0F3BF7A0}" destId="{542B3880-2EDF-44FD-B30D-EF0D5C6825DB}" srcOrd="0" destOrd="0" presId="urn:microsoft.com/office/officeart/2018/2/layout/IconCircleList"/>
    <dgm:cxn modelId="{A02FA7C2-33D1-4508-83DA-7EA1D5945647}" type="presParOf" srcId="{A4A3FB07-9A77-452B-BB24-C07F0F3BF7A0}" destId="{706AE177-BB4F-452A-9DB6-044DEE4B37BB}" srcOrd="1" destOrd="0" presId="urn:microsoft.com/office/officeart/2018/2/layout/IconCircleList"/>
    <dgm:cxn modelId="{C8B286AC-73F2-4CD8-AB4A-79ED845E6B02}" type="presParOf" srcId="{A4A3FB07-9A77-452B-BB24-C07F0F3BF7A0}" destId="{608D23FD-747F-426F-90A0-C7D0D1447CA3}" srcOrd="2" destOrd="0" presId="urn:microsoft.com/office/officeart/2018/2/layout/IconCircleList"/>
    <dgm:cxn modelId="{A5FA53F3-1CF5-43EB-A3D7-F18515AA98EE}" type="presParOf" srcId="{A4A3FB07-9A77-452B-BB24-C07F0F3BF7A0}" destId="{02E1F043-0F68-4D7C-8B9E-4D03898EC08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2646C82-3D28-4BFC-8F8B-32BE978AEEE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33CD256-41BB-4777-85B7-0A6104918ADB}">
      <dgm:prSet/>
      <dgm:spPr/>
      <dgm:t>
        <a:bodyPr/>
        <a:lstStyle/>
        <a:p>
          <a:r>
            <a:rPr lang="en-GB"/>
            <a:t>3 strategic recommendations were fully implemented</a:t>
          </a:r>
          <a:endParaRPr lang="en-US"/>
        </a:p>
      </dgm:t>
    </dgm:pt>
    <dgm:pt modelId="{E610E71E-2385-4AFF-A311-C36B283C5BC1}" type="parTrans" cxnId="{7F29F8CA-BA59-427C-A610-C1156FF1CCF6}">
      <dgm:prSet/>
      <dgm:spPr/>
      <dgm:t>
        <a:bodyPr/>
        <a:lstStyle/>
        <a:p>
          <a:endParaRPr lang="en-US"/>
        </a:p>
      </dgm:t>
    </dgm:pt>
    <dgm:pt modelId="{DA046F86-86A6-4786-9710-125D59A4D410}" type="sibTrans" cxnId="{7F29F8CA-BA59-427C-A610-C1156FF1CCF6}">
      <dgm:prSet/>
      <dgm:spPr/>
      <dgm:t>
        <a:bodyPr/>
        <a:lstStyle/>
        <a:p>
          <a:endParaRPr lang="en-US"/>
        </a:p>
      </dgm:t>
    </dgm:pt>
    <dgm:pt modelId="{40C9CAB7-4B71-4AA6-8A5B-D965A8C6BC08}">
      <dgm:prSet/>
      <dgm:spPr/>
      <dgm:t>
        <a:bodyPr/>
        <a:lstStyle/>
        <a:p>
          <a:r>
            <a:rPr lang="en-GB"/>
            <a:t>2 administrative recommendations were partly implemented</a:t>
          </a:r>
          <a:endParaRPr lang="en-US"/>
        </a:p>
      </dgm:t>
    </dgm:pt>
    <dgm:pt modelId="{14C58CD2-4BD4-4EED-BB1F-AC016E78A1BA}" type="parTrans" cxnId="{8A5ECE58-1F59-45E6-A6A0-4CE329006E77}">
      <dgm:prSet/>
      <dgm:spPr/>
      <dgm:t>
        <a:bodyPr/>
        <a:lstStyle/>
        <a:p>
          <a:endParaRPr lang="en-US"/>
        </a:p>
      </dgm:t>
    </dgm:pt>
    <dgm:pt modelId="{EB55DCDF-7660-4726-A863-151A74A80F9E}" type="sibTrans" cxnId="{8A5ECE58-1F59-45E6-A6A0-4CE329006E77}">
      <dgm:prSet/>
      <dgm:spPr/>
      <dgm:t>
        <a:bodyPr/>
        <a:lstStyle/>
        <a:p>
          <a:endParaRPr lang="en-US"/>
        </a:p>
      </dgm:t>
    </dgm:pt>
    <dgm:pt modelId="{183E35AA-0A64-415E-9C04-9E8D07C95BC5}">
      <dgm:prSet/>
      <dgm:spPr/>
      <dgm:t>
        <a:bodyPr/>
        <a:lstStyle/>
        <a:p>
          <a:r>
            <a:rPr lang="en-GB"/>
            <a:t>3 operational recommendation out of which:</a:t>
          </a:r>
          <a:endParaRPr lang="en-US"/>
        </a:p>
      </dgm:t>
    </dgm:pt>
    <dgm:pt modelId="{36862B23-E544-4EE8-93C5-D8FA236D5ECF}" type="parTrans" cxnId="{33C39AAE-FBAB-4961-AF40-0D850B9CD2B3}">
      <dgm:prSet/>
      <dgm:spPr/>
      <dgm:t>
        <a:bodyPr/>
        <a:lstStyle/>
        <a:p>
          <a:endParaRPr lang="en-US"/>
        </a:p>
      </dgm:t>
    </dgm:pt>
    <dgm:pt modelId="{244DE789-2EE8-46D6-9AD9-E7A91002CED9}" type="sibTrans" cxnId="{33C39AAE-FBAB-4961-AF40-0D850B9CD2B3}">
      <dgm:prSet/>
      <dgm:spPr/>
      <dgm:t>
        <a:bodyPr/>
        <a:lstStyle/>
        <a:p>
          <a:endParaRPr lang="en-US"/>
        </a:p>
      </dgm:t>
    </dgm:pt>
    <dgm:pt modelId="{57BE733E-F813-4060-AA46-86901175B690}">
      <dgm:prSet/>
      <dgm:spPr/>
      <dgm:t>
        <a:bodyPr/>
        <a:lstStyle/>
        <a:p>
          <a:r>
            <a:rPr lang="en-GB"/>
            <a:t>1 was fully implemented</a:t>
          </a:r>
          <a:endParaRPr lang="en-US"/>
        </a:p>
      </dgm:t>
    </dgm:pt>
    <dgm:pt modelId="{F10DC9D2-8366-463B-867B-951EAD7BD83F}" type="parTrans" cxnId="{489B375B-23A7-478C-B5E8-6977E6CF5379}">
      <dgm:prSet/>
      <dgm:spPr/>
      <dgm:t>
        <a:bodyPr/>
        <a:lstStyle/>
        <a:p>
          <a:endParaRPr lang="en-US"/>
        </a:p>
      </dgm:t>
    </dgm:pt>
    <dgm:pt modelId="{141E7A39-D6A4-470C-9F2F-D12A1B5EB2AC}" type="sibTrans" cxnId="{489B375B-23A7-478C-B5E8-6977E6CF5379}">
      <dgm:prSet/>
      <dgm:spPr/>
      <dgm:t>
        <a:bodyPr/>
        <a:lstStyle/>
        <a:p>
          <a:endParaRPr lang="en-US"/>
        </a:p>
      </dgm:t>
    </dgm:pt>
    <dgm:pt modelId="{7C3F5CE4-833A-4BCE-B36F-1F80FD09F2AF}">
      <dgm:prSet/>
      <dgm:spPr/>
      <dgm:t>
        <a:bodyPr/>
        <a:lstStyle/>
        <a:p>
          <a:r>
            <a:rPr lang="en-GB"/>
            <a:t>1 was partly implemented</a:t>
          </a:r>
          <a:endParaRPr lang="en-US"/>
        </a:p>
      </dgm:t>
    </dgm:pt>
    <dgm:pt modelId="{6341007F-7E47-40BC-96CF-B88BB578A93B}" type="parTrans" cxnId="{6B13B6F4-555B-450E-891D-1949377917F9}">
      <dgm:prSet/>
      <dgm:spPr/>
      <dgm:t>
        <a:bodyPr/>
        <a:lstStyle/>
        <a:p>
          <a:endParaRPr lang="en-US"/>
        </a:p>
      </dgm:t>
    </dgm:pt>
    <dgm:pt modelId="{3D48AC7F-9B48-4309-B8C2-33EA08A16672}" type="sibTrans" cxnId="{6B13B6F4-555B-450E-891D-1949377917F9}">
      <dgm:prSet/>
      <dgm:spPr/>
      <dgm:t>
        <a:bodyPr/>
        <a:lstStyle/>
        <a:p>
          <a:endParaRPr lang="en-US"/>
        </a:p>
      </dgm:t>
    </dgm:pt>
    <dgm:pt modelId="{13F59861-814B-4DE5-B5A4-F48DE98182BD}" type="pres">
      <dgm:prSet presAssocID="{12646C82-3D28-4BFC-8F8B-32BE978AEEEA}" presName="linear" presStyleCnt="0">
        <dgm:presLayoutVars>
          <dgm:animLvl val="lvl"/>
          <dgm:resizeHandles val="exact"/>
        </dgm:presLayoutVars>
      </dgm:prSet>
      <dgm:spPr/>
    </dgm:pt>
    <dgm:pt modelId="{538B920B-4D3E-41B7-9A06-1774F5D5FF9E}" type="pres">
      <dgm:prSet presAssocID="{833CD256-41BB-4777-85B7-0A6104918ADB}" presName="parentText" presStyleLbl="node1" presStyleIdx="0" presStyleCnt="3">
        <dgm:presLayoutVars>
          <dgm:chMax val="0"/>
          <dgm:bulletEnabled val="1"/>
        </dgm:presLayoutVars>
      </dgm:prSet>
      <dgm:spPr/>
    </dgm:pt>
    <dgm:pt modelId="{A0F87948-C5E6-4E64-832A-88B00B51F391}" type="pres">
      <dgm:prSet presAssocID="{DA046F86-86A6-4786-9710-125D59A4D410}" presName="spacer" presStyleCnt="0"/>
      <dgm:spPr/>
    </dgm:pt>
    <dgm:pt modelId="{84EC8A7F-C66B-4051-802F-48A397A611F8}" type="pres">
      <dgm:prSet presAssocID="{40C9CAB7-4B71-4AA6-8A5B-D965A8C6BC08}" presName="parentText" presStyleLbl="node1" presStyleIdx="1" presStyleCnt="3">
        <dgm:presLayoutVars>
          <dgm:chMax val="0"/>
          <dgm:bulletEnabled val="1"/>
        </dgm:presLayoutVars>
      </dgm:prSet>
      <dgm:spPr/>
    </dgm:pt>
    <dgm:pt modelId="{7D81DA3A-A446-4431-964A-75AC9DD31E6C}" type="pres">
      <dgm:prSet presAssocID="{EB55DCDF-7660-4726-A863-151A74A80F9E}" presName="spacer" presStyleCnt="0"/>
      <dgm:spPr/>
    </dgm:pt>
    <dgm:pt modelId="{1ECC7D20-1B9D-4712-AC20-4EFF1A5601CD}" type="pres">
      <dgm:prSet presAssocID="{183E35AA-0A64-415E-9C04-9E8D07C95BC5}" presName="parentText" presStyleLbl="node1" presStyleIdx="2" presStyleCnt="3">
        <dgm:presLayoutVars>
          <dgm:chMax val="0"/>
          <dgm:bulletEnabled val="1"/>
        </dgm:presLayoutVars>
      </dgm:prSet>
      <dgm:spPr/>
    </dgm:pt>
    <dgm:pt modelId="{042EF13D-3E2B-4DA7-AAF6-83DFD5C0B403}" type="pres">
      <dgm:prSet presAssocID="{183E35AA-0A64-415E-9C04-9E8D07C95BC5}" presName="childText" presStyleLbl="revTx" presStyleIdx="0" presStyleCnt="1">
        <dgm:presLayoutVars>
          <dgm:bulletEnabled val="1"/>
        </dgm:presLayoutVars>
      </dgm:prSet>
      <dgm:spPr/>
    </dgm:pt>
  </dgm:ptLst>
  <dgm:cxnLst>
    <dgm:cxn modelId="{FB61A802-8C63-4ED4-979F-CC68C7C398B6}" type="presOf" srcId="{57BE733E-F813-4060-AA46-86901175B690}" destId="{042EF13D-3E2B-4DA7-AAF6-83DFD5C0B403}" srcOrd="0" destOrd="0" presId="urn:microsoft.com/office/officeart/2005/8/layout/vList2"/>
    <dgm:cxn modelId="{489B375B-23A7-478C-B5E8-6977E6CF5379}" srcId="{183E35AA-0A64-415E-9C04-9E8D07C95BC5}" destId="{57BE733E-F813-4060-AA46-86901175B690}" srcOrd="0" destOrd="0" parTransId="{F10DC9D2-8366-463B-867B-951EAD7BD83F}" sibTransId="{141E7A39-D6A4-470C-9F2F-D12A1B5EB2AC}"/>
    <dgm:cxn modelId="{8A5ECE58-1F59-45E6-A6A0-4CE329006E77}" srcId="{12646C82-3D28-4BFC-8F8B-32BE978AEEEA}" destId="{40C9CAB7-4B71-4AA6-8A5B-D965A8C6BC08}" srcOrd="1" destOrd="0" parTransId="{14C58CD2-4BD4-4EED-BB1F-AC016E78A1BA}" sibTransId="{EB55DCDF-7660-4726-A863-151A74A80F9E}"/>
    <dgm:cxn modelId="{D99EAF89-4C9E-4991-A3A4-EA6387935B4B}" type="presOf" srcId="{833CD256-41BB-4777-85B7-0A6104918ADB}" destId="{538B920B-4D3E-41B7-9A06-1774F5D5FF9E}" srcOrd="0" destOrd="0" presId="urn:microsoft.com/office/officeart/2005/8/layout/vList2"/>
    <dgm:cxn modelId="{82826894-9B57-4867-8E9D-8E52AA1D5F15}" type="presOf" srcId="{12646C82-3D28-4BFC-8F8B-32BE978AEEEA}" destId="{13F59861-814B-4DE5-B5A4-F48DE98182BD}" srcOrd="0" destOrd="0" presId="urn:microsoft.com/office/officeart/2005/8/layout/vList2"/>
    <dgm:cxn modelId="{9C511A9E-A433-42D3-89B5-211364D7DA55}" type="presOf" srcId="{183E35AA-0A64-415E-9C04-9E8D07C95BC5}" destId="{1ECC7D20-1B9D-4712-AC20-4EFF1A5601CD}" srcOrd="0" destOrd="0" presId="urn:microsoft.com/office/officeart/2005/8/layout/vList2"/>
    <dgm:cxn modelId="{33C39AAE-FBAB-4961-AF40-0D850B9CD2B3}" srcId="{12646C82-3D28-4BFC-8F8B-32BE978AEEEA}" destId="{183E35AA-0A64-415E-9C04-9E8D07C95BC5}" srcOrd="2" destOrd="0" parTransId="{36862B23-E544-4EE8-93C5-D8FA236D5ECF}" sibTransId="{244DE789-2EE8-46D6-9AD9-E7A91002CED9}"/>
    <dgm:cxn modelId="{D24AD0BB-EFA1-42C7-AC94-DA368118DA7F}" type="presOf" srcId="{40C9CAB7-4B71-4AA6-8A5B-D965A8C6BC08}" destId="{84EC8A7F-C66B-4051-802F-48A397A611F8}" srcOrd="0" destOrd="0" presId="urn:microsoft.com/office/officeart/2005/8/layout/vList2"/>
    <dgm:cxn modelId="{7F29F8CA-BA59-427C-A610-C1156FF1CCF6}" srcId="{12646C82-3D28-4BFC-8F8B-32BE978AEEEA}" destId="{833CD256-41BB-4777-85B7-0A6104918ADB}" srcOrd="0" destOrd="0" parTransId="{E610E71E-2385-4AFF-A311-C36B283C5BC1}" sibTransId="{DA046F86-86A6-4786-9710-125D59A4D410}"/>
    <dgm:cxn modelId="{594E12E3-5678-4F79-9668-66DE63777945}" type="presOf" srcId="{7C3F5CE4-833A-4BCE-B36F-1F80FD09F2AF}" destId="{042EF13D-3E2B-4DA7-AAF6-83DFD5C0B403}" srcOrd="0" destOrd="1" presId="urn:microsoft.com/office/officeart/2005/8/layout/vList2"/>
    <dgm:cxn modelId="{6B13B6F4-555B-450E-891D-1949377917F9}" srcId="{183E35AA-0A64-415E-9C04-9E8D07C95BC5}" destId="{7C3F5CE4-833A-4BCE-B36F-1F80FD09F2AF}" srcOrd="1" destOrd="0" parTransId="{6341007F-7E47-40BC-96CF-B88BB578A93B}" sibTransId="{3D48AC7F-9B48-4309-B8C2-33EA08A16672}"/>
    <dgm:cxn modelId="{F94C343B-2229-4101-BE26-C99039C42ED5}" type="presParOf" srcId="{13F59861-814B-4DE5-B5A4-F48DE98182BD}" destId="{538B920B-4D3E-41B7-9A06-1774F5D5FF9E}" srcOrd="0" destOrd="0" presId="urn:microsoft.com/office/officeart/2005/8/layout/vList2"/>
    <dgm:cxn modelId="{8FA8CE0C-38FF-43D2-9CCE-B69FFD72C956}" type="presParOf" srcId="{13F59861-814B-4DE5-B5A4-F48DE98182BD}" destId="{A0F87948-C5E6-4E64-832A-88B00B51F391}" srcOrd="1" destOrd="0" presId="urn:microsoft.com/office/officeart/2005/8/layout/vList2"/>
    <dgm:cxn modelId="{D2DB600B-1151-48B9-840A-39F6AD420D39}" type="presParOf" srcId="{13F59861-814B-4DE5-B5A4-F48DE98182BD}" destId="{84EC8A7F-C66B-4051-802F-48A397A611F8}" srcOrd="2" destOrd="0" presId="urn:microsoft.com/office/officeart/2005/8/layout/vList2"/>
    <dgm:cxn modelId="{5A2DE2B5-46AD-414C-AFA6-C8BF3E28DF40}" type="presParOf" srcId="{13F59861-814B-4DE5-B5A4-F48DE98182BD}" destId="{7D81DA3A-A446-4431-964A-75AC9DD31E6C}" srcOrd="3" destOrd="0" presId="urn:microsoft.com/office/officeart/2005/8/layout/vList2"/>
    <dgm:cxn modelId="{96443636-7FC8-4265-BCB6-87EECFAC5FBA}" type="presParOf" srcId="{13F59861-814B-4DE5-B5A4-F48DE98182BD}" destId="{1ECC7D20-1B9D-4712-AC20-4EFF1A5601CD}" srcOrd="4" destOrd="0" presId="urn:microsoft.com/office/officeart/2005/8/layout/vList2"/>
    <dgm:cxn modelId="{C78A223D-ABB7-41A7-9FAF-DA1EA2838988}" type="presParOf" srcId="{13F59861-814B-4DE5-B5A4-F48DE98182BD}" destId="{042EF13D-3E2B-4DA7-AAF6-83DFD5C0B403}"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E64C58-BBD7-46C5-A87A-53725F9197A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8D86F2E-6EB0-4F7F-BBC5-F30241673405}">
      <dgm:prSet/>
      <dgm:spPr/>
      <dgm:t>
        <a:bodyPr/>
        <a:lstStyle/>
        <a:p>
          <a:r>
            <a:rPr lang="en-US" b="1" dirty="0"/>
            <a:t>Responsible maritime sector entities were missing administrative capacity </a:t>
          </a:r>
          <a:r>
            <a:rPr lang="en-US" dirty="0"/>
            <a:t>– Initiated a recruitment process were both ERA and </a:t>
          </a:r>
          <a:r>
            <a:rPr lang="en-US" dirty="0" err="1"/>
            <a:t>Ambjent</a:t>
          </a:r>
          <a:r>
            <a:rPr lang="en-US" dirty="0"/>
            <a:t> Malta increased their staff complement</a:t>
          </a:r>
        </a:p>
      </dgm:t>
    </dgm:pt>
    <dgm:pt modelId="{A34A2FC3-2B9B-488E-94BD-BCDA9038D858}" type="parTrans" cxnId="{14675049-FA43-4C95-9F94-786519843E09}">
      <dgm:prSet/>
      <dgm:spPr/>
      <dgm:t>
        <a:bodyPr/>
        <a:lstStyle/>
        <a:p>
          <a:endParaRPr lang="en-US"/>
        </a:p>
      </dgm:t>
    </dgm:pt>
    <dgm:pt modelId="{E366163F-29A4-4618-B1F7-5769E4A32C1B}" type="sibTrans" cxnId="{14675049-FA43-4C95-9F94-786519843E09}">
      <dgm:prSet/>
      <dgm:spPr/>
      <dgm:t>
        <a:bodyPr/>
        <a:lstStyle/>
        <a:p>
          <a:endParaRPr lang="en-US"/>
        </a:p>
      </dgm:t>
    </dgm:pt>
    <dgm:pt modelId="{390F1AF1-49E3-4FE7-B832-A075E6BFFCF2}">
      <dgm:prSet/>
      <dgm:spPr/>
      <dgm:t>
        <a:bodyPr/>
        <a:lstStyle/>
        <a:p>
          <a:r>
            <a:rPr lang="en-US" b="1" dirty="0"/>
            <a:t>The compilation of surveillance compliance monitoring and enforcement plans embracing risk analysis principles </a:t>
          </a:r>
          <a:r>
            <a:rPr lang="en-US" dirty="0"/>
            <a:t>– plans  in relation to marine monitoring and related </a:t>
          </a:r>
          <a:r>
            <a:rPr lang="en-US" dirty="0" err="1"/>
            <a:t>programme</a:t>
          </a:r>
          <a:r>
            <a:rPr lang="en-US" dirty="0"/>
            <a:t> of measures were adopted and implemented through domestic funding and EU and UN projects. </a:t>
          </a:r>
        </a:p>
      </dgm:t>
    </dgm:pt>
    <dgm:pt modelId="{735C9524-50CB-4FDF-A7D7-6A3EB16E72AB}" type="parTrans" cxnId="{391D0C0B-3B8A-4AA4-B906-E7EEBC0BA772}">
      <dgm:prSet/>
      <dgm:spPr/>
      <dgm:t>
        <a:bodyPr/>
        <a:lstStyle/>
        <a:p>
          <a:endParaRPr lang="en-US"/>
        </a:p>
      </dgm:t>
    </dgm:pt>
    <dgm:pt modelId="{42368EFA-8A17-4CB9-896B-5CF987375435}" type="sibTrans" cxnId="{391D0C0B-3B8A-4AA4-B906-E7EEBC0BA772}">
      <dgm:prSet/>
      <dgm:spPr/>
      <dgm:t>
        <a:bodyPr/>
        <a:lstStyle/>
        <a:p>
          <a:endParaRPr lang="en-US"/>
        </a:p>
      </dgm:t>
    </dgm:pt>
    <dgm:pt modelId="{5FCC82AC-AD55-4591-97E0-FBD41929DBE4}" type="pres">
      <dgm:prSet presAssocID="{4FE64C58-BBD7-46C5-A87A-53725F9197A5}" presName="vert0" presStyleCnt="0">
        <dgm:presLayoutVars>
          <dgm:dir/>
          <dgm:animOne val="branch"/>
          <dgm:animLvl val="lvl"/>
        </dgm:presLayoutVars>
      </dgm:prSet>
      <dgm:spPr/>
    </dgm:pt>
    <dgm:pt modelId="{338C4614-A087-45C3-8433-B9108F0E17A0}" type="pres">
      <dgm:prSet presAssocID="{B8D86F2E-6EB0-4F7F-BBC5-F30241673405}" presName="thickLine" presStyleLbl="alignNode1" presStyleIdx="0" presStyleCnt="2"/>
      <dgm:spPr/>
    </dgm:pt>
    <dgm:pt modelId="{341D3474-00AC-4D8F-97C9-DE63E9C79930}" type="pres">
      <dgm:prSet presAssocID="{B8D86F2E-6EB0-4F7F-BBC5-F30241673405}" presName="horz1" presStyleCnt="0"/>
      <dgm:spPr/>
    </dgm:pt>
    <dgm:pt modelId="{78EAA383-6487-41AB-A1F6-D8139FC28CC2}" type="pres">
      <dgm:prSet presAssocID="{B8D86F2E-6EB0-4F7F-BBC5-F30241673405}" presName="tx1" presStyleLbl="revTx" presStyleIdx="0" presStyleCnt="2"/>
      <dgm:spPr/>
    </dgm:pt>
    <dgm:pt modelId="{9C6FA683-C48B-4B5B-B2B1-E18DB07478BA}" type="pres">
      <dgm:prSet presAssocID="{B8D86F2E-6EB0-4F7F-BBC5-F30241673405}" presName="vert1" presStyleCnt="0"/>
      <dgm:spPr/>
    </dgm:pt>
    <dgm:pt modelId="{276E874A-A75D-4A95-97FB-30941DDED093}" type="pres">
      <dgm:prSet presAssocID="{390F1AF1-49E3-4FE7-B832-A075E6BFFCF2}" presName="thickLine" presStyleLbl="alignNode1" presStyleIdx="1" presStyleCnt="2"/>
      <dgm:spPr/>
    </dgm:pt>
    <dgm:pt modelId="{1B713314-EB6A-4500-800A-EE40688CA468}" type="pres">
      <dgm:prSet presAssocID="{390F1AF1-49E3-4FE7-B832-A075E6BFFCF2}" presName="horz1" presStyleCnt="0"/>
      <dgm:spPr/>
    </dgm:pt>
    <dgm:pt modelId="{02E96642-6975-4C5A-A0E6-55F049C67467}" type="pres">
      <dgm:prSet presAssocID="{390F1AF1-49E3-4FE7-B832-A075E6BFFCF2}" presName="tx1" presStyleLbl="revTx" presStyleIdx="1" presStyleCnt="2"/>
      <dgm:spPr/>
    </dgm:pt>
    <dgm:pt modelId="{B491A6B7-4209-4500-A855-635500CEA238}" type="pres">
      <dgm:prSet presAssocID="{390F1AF1-49E3-4FE7-B832-A075E6BFFCF2}" presName="vert1" presStyleCnt="0"/>
      <dgm:spPr/>
    </dgm:pt>
  </dgm:ptLst>
  <dgm:cxnLst>
    <dgm:cxn modelId="{391D0C0B-3B8A-4AA4-B906-E7EEBC0BA772}" srcId="{4FE64C58-BBD7-46C5-A87A-53725F9197A5}" destId="{390F1AF1-49E3-4FE7-B832-A075E6BFFCF2}" srcOrd="1" destOrd="0" parTransId="{735C9524-50CB-4FDF-A7D7-6A3EB16E72AB}" sibTransId="{42368EFA-8A17-4CB9-896B-5CF987375435}"/>
    <dgm:cxn modelId="{5BBC783B-88C0-484F-94FE-7B73F74F764B}" type="presOf" srcId="{B8D86F2E-6EB0-4F7F-BBC5-F30241673405}" destId="{78EAA383-6487-41AB-A1F6-D8139FC28CC2}" srcOrd="0" destOrd="0" presId="urn:microsoft.com/office/officeart/2008/layout/LinedList"/>
    <dgm:cxn modelId="{0E689A68-88C8-4A84-8384-285679C4E1C4}" type="presOf" srcId="{4FE64C58-BBD7-46C5-A87A-53725F9197A5}" destId="{5FCC82AC-AD55-4591-97E0-FBD41929DBE4}" srcOrd="0" destOrd="0" presId="urn:microsoft.com/office/officeart/2008/layout/LinedList"/>
    <dgm:cxn modelId="{14675049-FA43-4C95-9F94-786519843E09}" srcId="{4FE64C58-BBD7-46C5-A87A-53725F9197A5}" destId="{B8D86F2E-6EB0-4F7F-BBC5-F30241673405}" srcOrd="0" destOrd="0" parTransId="{A34A2FC3-2B9B-488E-94BD-BCDA9038D858}" sibTransId="{E366163F-29A4-4618-B1F7-5769E4A32C1B}"/>
    <dgm:cxn modelId="{9818946D-C516-413B-93C6-1B7D170EDF69}" type="presOf" srcId="{390F1AF1-49E3-4FE7-B832-A075E6BFFCF2}" destId="{02E96642-6975-4C5A-A0E6-55F049C67467}" srcOrd="0" destOrd="0" presId="urn:microsoft.com/office/officeart/2008/layout/LinedList"/>
    <dgm:cxn modelId="{531D2DE3-EC17-4028-B024-F77F7861B9F9}" type="presParOf" srcId="{5FCC82AC-AD55-4591-97E0-FBD41929DBE4}" destId="{338C4614-A087-45C3-8433-B9108F0E17A0}" srcOrd="0" destOrd="0" presId="urn:microsoft.com/office/officeart/2008/layout/LinedList"/>
    <dgm:cxn modelId="{1084C1AA-F15D-46BE-941D-AB23FEB11298}" type="presParOf" srcId="{5FCC82AC-AD55-4591-97E0-FBD41929DBE4}" destId="{341D3474-00AC-4D8F-97C9-DE63E9C79930}" srcOrd="1" destOrd="0" presId="urn:microsoft.com/office/officeart/2008/layout/LinedList"/>
    <dgm:cxn modelId="{623ACAF5-806A-4FEE-900B-4CD5B4FB00FA}" type="presParOf" srcId="{341D3474-00AC-4D8F-97C9-DE63E9C79930}" destId="{78EAA383-6487-41AB-A1F6-D8139FC28CC2}" srcOrd="0" destOrd="0" presId="urn:microsoft.com/office/officeart/2008/layout/LinedList"/>
    <dgm:cxn modelId="{700EC5D8-7F17-4DAB-9F2E-6F9B96A3C466}" type="presParOf" srcId="{341D3474-00AC-4D8F-97C9-DE63E9C79930}" destId="{9C6FA683-C48B-4B5B-B2B1-E18DB07478BA}" srcOrd="1" destOrd="0" presId="urn:microsoft.com/office/officeart/2008/layout/LinedList"/>
    <dgm:cxn modelId="{655E3209-4A61-4B61-A269-A764C63F31CB}" type="presParOf" srcId="{5FCC82AC-AD55-4591-97E0-FBD41929DBE4}" destId="{276E874A-A75D-4A95-97FB-30941DDED093}" srcOrd="2" destOrd="0" presId="urn:microsoft.com/office/officeart/2008/layout/LinedList"/>
    <dgm:cxn modelId="{2FA57DC8-080A-4330-A17C-16C760736EEE}" type="presParOf" srcId="{5FCC82AC-AD55-4591-97E0-FBD41929DBE4}" destId="{1B713314-EB6A-4500-800A-EE40688CA468}" srcOrd="3" destOrd="0" presId="urn:microsoft.com/office/officeart/2008/layout/LinedList"/>
    <dgm:cxn modelId="{2073AD13-BE16-40B9-9557-1FDBF3DC6907}" type="presParOf" srcId="{1B713314-EB6A-4500-800A-EE40688CA468}" destId="{02E96642-6975-4C5A-A0E6-55F049C67467}" srcOrd="0" destOrd="0" presId="urn:microsoft.com/office/officeart/2008/layout/LinedList"/>
    <dgm:cxn modelId="{29233505-A63D-46C1-98F1-142BFDC4BCD0}" type="presParOf" srcId="{1B713314-EB6A-4500-800A-EE40688CA468}" destId="{B491A6B7-4209-4500-A855-635500CEA23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ADB636E-D001-46D8-8F87-FCE6A762AB6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19D847A-25A4-4911-AFEE-A297B64353D0}">
      <dgm:prSet custT="1"/>
      <dgm:spPr/>
      <dgm:t>
        <a:bodyPr/>
        <a:lstStyle/>
        <a:p>
          <a:r>
            <a:rPr lang="en-US" sz="1800" b="1" dirty="0"/>
            <a:t>ERA</a:t>
          </a:r>
          <a:r>
            <a:rPr lang="en-US" sz="1800" dirty="0"/>
            <a:t> </a:t>
          </a:r>
          <a:r>
            <a:rPr lang="en-US" sz="1800" b="1" dirty="0"/>
            <a:t>needed to invoke the legislative provisions related to Conservation Orders </a:t>
          </a:r>
          <a:r>
            <a:rPr lang="en-US" sz="1800" dirty="0"/>
            <a:t>- draft Conservation Objectives and Measures were published for public consultation in July 2021. Documents and a public campaign on MPAs followed.  </a:t>
          </a:r>
        </a:p>
      </dgm:t>
    </dgm:pt>
    <dgm:pt modelId="{3C55CC0B-B0C0-49FB-82E5-FFF812197B58}" type="parTrans" cxnId="{4FEF4746-B663-4896-9979-717711C23A45}">
      <dgm:prSet/>
      <dgm:spPr/>
      <dgm:t>
        <a:bodyPr/>
        <a:lstStyle/>
        <a:p>
          <a:endParaRPr lang="en-US"/>
        </a:p>
      </dgm:t>
    </dgm:pt>
    <dgm:pt modelId="{0222808B-83D1-4B86-BC73-4D77B52E6524}" type="sibTrans" cxnId="{4FEF4746-B663-4896-9979-717711C23A45}">
      <dgm:prSet/>
      <dgm:spPr/>
      <dgm:t>
        <a:bodyPr/>
        <a:lstStyle/>
        <a:p>
          <a:endParaRPr lang="en-US"/>
        </a:p>
      </dgm:t>
    </dgm:pt>
    <dgm:pt modelId="{E0040E65-81E5-4F43-A928-188C85F6E7F9}">
      <dgm:prSet custT="1"/>
      <dgm:spPr/>
      <dgm:t>
        <a:bodyPr/>
        <a:lstStyle/>
        <a:p>
          <a:r>
            <a:rPr lang="en-US" sz="1800" b="1" dirty="0"/>
            <a:t>Cooperation and coordination between national authorities required strengthening through MOUs</a:t>
          </a:r>
          <a:r>
            <a:rPr lang="en-US" sz="1800" dirty="0"/>
            <a:t> – MOUs were signed with DFA, TM, CSD regarding the use and exchange of data.   </a:t>
          </a:r>
        </a:p>
      </dgm:t>
    </dgm:pt>
    <dgm:pt modelId="{D294E801-49C3-446C-A1E5-15E9F9040B5B}" type="parTrans" cxnId="{569C8214-8B6C-44BA-9F1F-901E2419D7B4}">
      <dgm:prSet/>
      <dgm:spPr/>
      <dgm:t>
        <a:bodyPr/>
        <a:lstStyle/>
        <a:p>
          <a:endParaRPr lang="en-US"/>
        </a:p>
      </dgm:t>
    </dgm:pt>
    <dgm:pt modelId="{E79EE9C0-1FC6-40E5-9952-FE09001AECFD}" type="sibTrans" cxnId="{569C8214-8B6C-44BA-9F1F-901E2419D7B4}">
      <dgm:prSet/>
      <dgm:spPr/>
      <dgm:t>
        <a:bodyPr/>
        <a:lstStyle/>
        <a:p>
          <a:endParaRPr lang="en-US"/>
        </a:p>
      </dgm:t>
    </dgm:pt>
    <dgm:pt modelId="{58050089-1B56-4BBF-847F-A5A0E3516FBD}">
      <dgm:prSet custT="1"/>
      <dgm:spPr/>
      <dgm:t>
        <a:bodyPr/>
        <a:lstStyle/>
        <a:p>
          <a:r>
            <a:rPr lang="en-US" sz="1600" b="1" dirty="0"/>
            <a:t>The compliance and enforcement functions required technological support </a:t>
          </a:r>
          <a:r>
            <a:rPr lang="en-US" sz="1600" dirty="0"/>
            <a:t>– considerable budget was spent on equipment. A number of systems were being developed for the use of the national authorities involved. Multiple information-sharing systems were designed and made publicly available.</a:t>
          </a:r>
        </a:p>
      </dgm:t>
    </dgm:pt>
    <dgm:pt modelId="{2928C998-6B02-49B3-BD9B-B277C287EA09}" type="parTrans" cxnId="{DEECBE6D-2F53-43C6-A5A4-3C46D629E6F1}">
      <dgm:prSet/>
      <dgm:spPr/>
      <dgm:t>
        <a:bodyPr/>
        <a:lstStyle/>
        <a:p>
          <a:endParaRPr lang="en-US"/>
        </a:p>
      </dgm:t>
    </dgm:pt>
    <dgm:pt modelId="{7C615ACD-9DE7-4964-9842-3FF91C517CF7}" type="sibTrans" cxnId="{DEECBE6D-2F53-43C6-A5A4-3C46D629E6F1}">
      <dgm:prSet/>
      <dgm:spPr/>
      <dgm:t>
        <a:bodyPr/>
        <a:lstStyle/>
        <a:p>
          <a:endParaRPr lang="en-US"/>
        </a:p>
      </dgm:t>
    </dgm:pt>
    <dgm:pt modelId="{9E1889DD-78B9-4BD5-8EFE-B1440562CE75}" type="pres">
      <dgm:prSet presAssocID="{4ADB636E-D001-46D8-8F87-FCE6A762AB6E}" presName="root" presStyleCnt="0">
        <dgm:presLayoutVars>
          <dgm:dir/>
          <dgm:resizeHandles val="exact"/>
        </dgm:presLayoutVars>
      </dgm:prSet>
      <dgm:spPr/>
    </dgm:pt>
    <dgm:pt modelId="{577493FF-0CFF-4742-A692-901CC59A6C70}" type="pres">
      <dgm:prSet presAssocID="{319D847A-25A4-4911-AFEE-A297B64353D0}" presName="compNode" presStyleCnt="0"/>
      <dgm:spPr/>
    </dgm:pt>
    <dgm:pt modelId="{CC09AEC1-2A73-4B16-85F1-8F0F5623FCCF}" type="pres">
      <dgm:prSet presAssocID="{319D847A-25A4-4911-AFEE-A297B64353D0}" presName="bgRect" presStyleLbl="bgShp" presStyleIdx="0" presStyleCnt="3"/>
      <dgm:spPr/>
    </dgm:pt>
    <dgm:pt modelId="{94AD864D-B1BB-4A7D-BAFC-0D5FA7D81A90}" type="pres">
      <dgm:prSet presAssocID="{319D847A-25A4-4911-AFEE-A297B64353D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0985B9F0-F7A0-4058-AD25-CB3EC91A04DA}" type="pres">
      <dgm:prSet presAssocID="{319D847A-25A4-4911-AFEE-A297B64353D0}" presName="spaceRect" presStyleCnt="0"/>
      <dgm:spPr/>
    </dgm:pt>
    <dgm:pt modelId="{3EADDA17-1DA8-4C64-BEB1-B17EA12C03B3}" type="pres">
      <dgm:prSet presAssocID="{319D847A-25A4-4911-AFEE-A297B64353D0}" presName="parTx" presStyleLbl="revTx" presStyleIdx="0" presStyleCnt="3">
        <dgm:presLayoutVars>
          <dgm:chMax val="0"/>
          <dgm:chPref val="0"/>
        </dgm:presLayoutVars>
      </dgm:prSet>
      <dgm:spPr/>
    </dgm:pt>
    <dgm:pt modelId="{04BA3EC5-959A-4153-BFBF-3F3E9F70EA2B}" type="pres">
      <dgm:prSet presAssocID="{0222808B-83D1-4B86-BC73-4D77B52E6524}" presName="sibTrans" presStyleCnt="0"/>
      <dgm:spPr/>
    </dgm:pt>
    <dgm:pt modelId="{3C6A34C0-1BC5-43D4-8A8F-6B9D827DF67A}" type="pres">
      <dgm:prSet presAssocID="{E0040E65-81E5-4F43-A928-188C85F6E7F9}" presName="compNode" presStyleCnt="0"/>
      <dgm:spPr/>
    </dgm:pt>
    <dgm:pt modelId="{2648B2B3-F89F-495B-ABBB-214520341B70}" type="pres">
      <dgm:prSet presAssocID="{E0040E65-81E5-4F43-A928-188C85F6E7F9}" presName="bgRect" presStyleLbl="bgShp" presStyleIdx="1" presStyleCnt="3" custLinFactNeighborX="-1487" custLinFactNeighborY="1298"/>
      <dgm:spPr/>
    </dgm:pt>
    <dgm:pt modelId="{E22A60C6-D9DE-4D80-A208-2D35E27D03F2}" type="pres">
      <dgm:prSet presAssocID="{E0040E65-81E5-4F43-A928-188C85F6E7F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D87A6346-6CDA-4881-B5E2-577CFFF10997}" type="pres">
      <dgm:prSet presAssocID="{E0040E65-81E5-4F43-A928-188C85F6E7F9}" presName="spaceRect" presStyleCnt="0"/>
      <dgm:spPr/>
    </dgm:pt>
    <dgm:pt modelId="{D4571A4E-CD7B-4947-AE6B-6BB457822185}" type="pres">
      <dgm:prSet presAssocID="{E0040E65-81E5-4F43-A928-188C85F6E7F9}" presName="parTx" presStyleLbl="revTx" presStyleIdx="1" presStyleCnt="3">
        <dgm:presLayoutVars>
          <dgm:chMax val="0"/>
          <dgm:chPref val="0"/>
        </dgm:presLayoutVars>
      </dgm:prSet>
      <dgm:spPr/>
    </dgm:pt>
    <dgm:pt modelId="{32A7ADC8-071B-4DE8-BDE0-F6D387CC2D4C}" type="pres">
      <dgm:prSet presAssocID="{E79EE9C0-1FC6-40E5-9952-FE09001AECFD}" presName="sibTrans" presStyleCnt="0"/>
      <dgm:spPr/>
    </dgm:pt>
    <dgm:pt modelId="{FAA1C489-F5F3-4454-BF9B-EF715D37E581}" type="pres">
      <dgm:prSet presAssocID="{58050089-1B56-4BBF-847F-A5A0E3516FBD}" presName="compNode" presStyleCnt="0"/>
      <dgm:spPr/>
    </dgm:pt>
    <dgm:pt modelId="{2E03A528-20AB-4076-8C83-6B7EA6829A12}" type="pres">
      <dgm:prSet presAssocID="{58050089-1B56-4BBF-847F-A5A0E3516FBD}" presName="bgRect" presStyleLbl="bgShp" presStyleIdx="2" presStyleCnt="3"/>
      <dgm:spPr/>
    </dgm:pt>
    <dgm:pt modelId="{33F92BF0-11C6-4A6A-9113-AB0121264055}" type="pres">
      <dgm:prSet presAssocID="{58050089-1B56-4BBF-847F-A5A0E3516FB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udge"/>
        </a:ext>
      </dgm:extLst>
    </dgm:pt>
    <dgm:pt modelId="{F9511618-785D-49ED-A07B-BA3B8E5DB3F0}" type="pres">
      <dgm:prSet presAssocID="{58050089-1B56-4BBF-847F-A5A0E3516FBD}" presName="spaceRect" presStyleCnt="0"/>
      <dgm:spPr/>
    </dgm:pt>
    <dgm:pt modelId="{71DEC806-71A1-44E9-BBFA-6E5F587660D5}" type="pres">
      <dgm:prSet presAssocID="{58050089-1B56-4BBF-847F-A5A0E3516FBD}" presName="parTx" presStyleLbl="revTx" presStyleIdx="2" presStyleCnt="3">
        <dgm:presLayoutVars>
          <dgm:chMax val="0"/>
          <dgm:chPref val="0"/>
        </dgm:presLayoutVars>
      </dgm:prSet>
      <dgm:spPr/>
    </dgm:pt>
  </dgm:ptLst>
  <dgm:cxnLst>
    <dgm:cxn modelId="{694B9D09-B89C-4B8C-9FF5-8C1726A9C5C9}" type="presOf" srcId="{319D847A-25A4-4911-AFEE-A297B64353D0}" destId="{3EADDA17-1DA8-4C64-BEB1-B17EA12C03B3}" srcOrd="0" destOrd="0" presId="urn:microsoft.com/office/officeart/2018/2/layout/IconVerticalSolidList"/>
    <dgm:cxn modelId="{569C8214-8B6C-44BA-9F1F-901E2419D7B4}" srcId="{4ADB636E-D001-46D8-8F87-FCE6A762AB6E}" destId="{E0040E65-81E5-4F43-A928-188C85F6E7F9}" srcOrd="1" destOrd="0" parTransId="{D294E801-49C3-446C-A1E5-15E9F9040B5B}" sibTransId="{E79EE9C0-1FC6-40E5-9952-FE09001AECFD}"/>
    <dgm:cxn modelId="{C223701F-4083-436C-97DE-2467782E6CCE}" type="presOf" srcId="{4ADB636E-D001-46D8-8F87-FCE6A762AB6E}" destId="{9E1889DD-78B9-4BD5-8EFE-B1440562CE75}" srcOrd="0" destOrd="0" presId="urn:microsoft.com/office/officeart/2018/2/layout/IconVerticalSolidList"/>
    <dgm:cxn modelId="{4FEF4746-B663-4896-9979-717711C23A45}" srcId="{4ADB636E-D001-46D8-8F87-FCE6A762AB6E}" destId="{319D847A-25A4-4911-AFEE-A297B64353D0}" srcOrd="0" destOrd="0" parTransId="{3C55CC0B-B0C0-49FB-82E5-FFF812197B58}" sibTransId="{0222808B-83D1-4B86-BC73-4D77B52E6524}"/>
    <dgm:cxn modelId="{DEECBE6D-2F53-43C6-A5A4-3C46D629E6F1}" srcId="{4ADB636E-D001-46D8-8F87-FCE6A762AB6E}" destId="{58050089-1B56-4BBF-847F-A5A0E3516FBD}" srcOrd="2" destOrd="0" parTransId="{2928C998-6B02-49B3-BD9B-B277C287EA09}" sibTransId="{7C615ACD-9DE7-4964-9842-3FF91C517CF7}"/>
    <dgm:cxn modelId="{C9F69B77-5DCC-44FF-8AD2-193EEDFEBC82}" type="presOf" srcId="{58050089-1B56-4BBF-847F-A5A0E3516FBD}" destId="{71DEC806-71A1-44E9-BBFA-6E5F587660D5}" srcOrd="0" destOrd="0" presId="urn:microsoft.com/office/officeart/2018/2/layout/IconVerticalSolidList"/>
    <dgm:cxn modelId="{318C7E9F-1740-49E9-B947-DBD98316B6F6}" type="presOf" srcId="{E0040E65-81E5-4F43-A928-188C85F6E7F9}" destId="{D4571A4E-CD7B-4947-AE6B-6BB457822185}" srcOrd="0" destOrd="0" presId="urn:microsoft.com/office/officeart/2018/2/layout/IconVerticalSolidList"/>
    <dgm:cxn modelId="{8A1E1D55-41BF-4BBF-AE7F-3990116777C0}" type="presParOf" srcId="{9E1889DD-78B9-4BD5-8EFE-B1440562CE75}" destId="{577493FF-0CFF-4742-A692-901CC59A6C70}" srcOrd="0" destOrd="0" presId="urn:microsoft.com/office/officeart/2018/2/layout/IconVerticalSolidList"/>
    <dgm:cxn modelId="{E166061F-5045-4330-937C-E7E11F80B685}" type="presParOf" srcId="{577493FF-0CFF-4742-A692-901CC59A6C70}" destId="{CC09AEC1-2A73-4B16-85F1-8F0F5623FCCF}" srcOrd="0" destOrd="0" presId="urn:microsoft.com/office/officeart/2018/2/layout/IconVerticalSolidList"/>
    <dgm:cxn modelId="{84A49861-0FD4-4AD7-BD3A-DC759ADDFC51}" type="presParOf" srcId="{577493FF-0CFF-4742-A692-901CC59A6C70}" destId="{94AD864D-B1BB-4A7D-BAFC-0D5FA7D81A90}" srcOrd="1" destOrd="0" presId="urn:microsoft.com/office/officeart/2018/2/layout/IconVerticalSolidList"/>
    <dgm:cxn modelId="{C45A6CE2-ADEB-459A-B65F-EF50095F687F}" type="presParOf" srcId="{577493FF-0CFF-4742-A692-901CC59A6C70}" destId="{0985B9F0-F7A0-4058-AD25-CB3EC91A04DA}" srcOrd="2" destOrd="0" presId="urn:microsoft.com/office/officeart/2018/2/layout/IconVerticalSolidList"/>
    <dgm:cxn modelId="{1E14E245-2DBC-47AA-9357-7900FF523049}" type="presParOf" srcId="{577493FF-0CFF-4742-A692-901CC59A6C70}" destId="{3EADDA17-1DA8-4C64-BEB1-B17EA12C03B3}" srcOrd="3" destOrd="0" presId="urn:microsoft.com/office/officeart/2018/2/layout/IconVerticalSolidList"/>
    <dgm:cxn modelId="{77BE454A-A15B-44AF-8E35-BB59012536EA}" type="presParOf" srcId="{9E1889DD-78B9-4BD5-8EFE-B1440562CE75}" destId="{04BA3EC5-959A-4153-BFBF-3F3E9F70EA2B}" srcOrd="1" destOrd="0" presId="urn:microsoft.com/office/officeart/2018/2/layout/IconVerticalSolidList"/>
    <dgm:cxn modelId="{82FBFF63-CEF6-4158-BADD-41D5D3D86450}" type="presParOf" srcId="{9E1889DD-78B9-4BD5-8EFE-B1440562CE75}" destId="{3C6A34C0-1BC5-43D4-8A8F-6B9D827DF67A}" srcOrd="2" destOrd="0" presId="urn:microsoft.com/office/officeart/2018/2/layout/IconVerticalSolidList"/>
    <dgm:cxn modelId="{01C973EE-7E0D-402E-8866-2B14BF75BDF8}" type="presParOf" srcId="{3C6A34C0-1BC5-43D4-8A8F-6B9D827DF67A}" destId="{2648B2B3-F89F-495B-ABBB-214520341B70}" srcOrd="0" destOrd="0" presId="urn:microsoft.com/office/officeart/2018/2/layout/IconVerticalSolidList"/>
    <dgm:cxn modelId="{B577060E-12CF-4474-A1C2-FCBC86464F8F}" type="presParOf" srcId="{3C6A34C0-1BC5-43D4-8A8F-6B9D827DF67A}" destId="{E22A60C6-D9DE-4D80-A208-2D35E27D03F2}" srcOrd="1" destOrd="0" presId="urn:microsoft.com/office/officeart/2018/2/layout/IconVerticalSolidList"/>
    <dgm:cxn modelId="{AF19FDAF-D86D-41DE-9996-5FD5DD2DFBA5}" type="presParOf" srcId="{3C6A34C0-1BC5-43D4-8A8F-6B9D827DF67A}" destId="{D87A6346-6CDA-4881-B5E2-577CFFF10997}" srcOrd="2" destOrd="0" presId="urn:microsoft.com/office/officeart/2018/2/layout/IconVerticalSolidList"/>
    <dgm:cxn modelId="{BA44F6B7-8EE5-42E5-821D-ADBA616D56F3}" type="presParOf" srcId="{3C6A34C0-1BC5-43D4-8A8F-6B9D827DF67A}" destId="{D4571A4E-CD7B-4947-AE6B-6BB457822185}" srcOrd="3" destOrd="0" presId="urn:microsoft.com/office/officeart/2018/2/layout/IconVerticalSolidList"/>
    <dgm:cxn modelId="{FD15B96D-9DD3-4959-A966-A91F230B3DA3}" type="presParOf" srcId="{9E1889DD-78B9-4BD5-8EFE-B1440562CE75}" destId="{32A7ADC8-071B-4DE8-BDE0-F6D387CC2D4C}" srcOrd="3" destOrd="0" presId="urn:microsoft.com/office/officeart/2018/2/layout/IconVerticalSolidList"/>
    <dgm:cxn modelId="{BAF8EF7D-8948-48B5-B311-308450E92D9C}" type="presParOf" srcId="{9E1889DD-78B9-4BD5-8EFE-B1440562CE75}" destId="{FAA1C489-F5F3-4454-BF9B-EF715D37E581}" srcOrd="4" destOrd="0" presId="urn:microsoft.com/office/officeart/2018/2/layout/IconVerticalSolidList"/>
    <dgm:cxn modelId="{A43011F1-5703-4E6A-92B5-B88DDF51F4C6}" type="presParOf" srcId="{FAA1C489-F5F3-4454-BF9B-EF715D37E581}" destId="{2E03A528-20AB-4076-8C83-6B7EA6829A12}" srcOrd="0" destOrd="0" presId="urn:microsoft.com/office/officeart/2018/2/layout/IconVerticalSolidList"/>
    <dgm:cxn modelId="{9DBE05D2-EF30-4011-86D9-4209B9F25852}" type="presParOf" srcId="{FAA1C489-F5F3-4454-BF9B-EF715D37E581}" destId="{33F92BF0-11C6-4A6A-9113-AB0121264055}" srcOrd="1" destOrd="0" presId="urn:microsoft.com/office/officeart/2018/2/layout/IconVerticalSolidList"/>
    <dgm:cxn modelId="{3F87254E-6838-4256-AE41-9649F75E0D91}" type="presParOf" srcId="{FAA1C489-F5F3-4454-BF9B-EF715D37E581}" destId="{F9511618-785D-49ED-A07B-BA3B8E5DB3F0}" srcOrd="2" destOrd="0" presId="urn:microsoft.com/office/officeart/2018/2/layout/IconVerticalSolidList"/>
    <dgm:cxn modelId="{A5F41BD1-22CA-4B9F-95E1-49C6307CA917}" type="presParOf" srcId="{FAA1C489-F5F3-4454-BF9B-EF715D37E581}" destId="{71DEC806-71A1-44E9-BBFA-6E5F587660D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702CA5-4076-45D1-8A72-735041FBE529}"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2C6A207F-EC82-441A-83B0-08E2B8518735}">
      <dgm:prSet phldrT="[Text]"/>
      <dgm:spPr/>
      <dgm:t>
        <a:bodyPr/>
        <a:lstStyle/>
        <a:p>
          <a:r>
            <a:rPr lang="en-US" b="1" dirty="0"/>
            <a:t>Conclusion of National audits by  mid 2018</a:t>
          </a:r>
        </a:p>
      </dgm:t>
    </dgm:pt>
    <dgm:pt modelId="{7DED42BB-7FB1-42F0-A8B0-5376ED7B37E3}" type="parTrans" cxnId="{32764592-E066-4247-BC01-7CBBF3B4A91D}">
      <dgm:prSet/>
      <dgm:spPr/>
      <dgm:t>
        <a:bodyPr/>
        <a:lstStyle/>
        <a:p>
          <a:endParaRPr lang="en-US"/>
        </a:p>
      </dgm:t>
    </dgm:pt>
    <dgm:pt modelId="{8D2FC3B5-BCBB-4C64-BE25-0DAB9C45CD1A}" type="sibTrans" cxnId="{32764592-E066-4247-BC01-7CBBF3B4A91D}">
      <dgm:prSet/>
      <dgm:spPr/>
      <dgm:t>
        <a:bodyPr/>
        <a:lstStyle/>
        <a:p>
          <a:endParaRPr lang="en-US"/>
        </a:p>
      </dgm:t>
    </dgm:pt>
    <dgm:pt modelId="{2D8A8364-6F11-4A99-8A52-4CEB526F3CED}">
      <dgm:prSet phldrT="[Text]"/>
      <dgm:spPr/>
      <dgm:t>
        <a:bodyPr/>
        <a:lstStyle/>
        <a:p>
          <a:r>
            <a:rPr lang="en-US"/>
            <a:t>Albania, Cyprus, France, Greece, Malta, Portugal, and Slovenia concluded national audits</a:t>
          </a:r>
        </a:p>
      </dgm:t>
    </dgm:pt>
    <dgm:pt modelId="{8A5F8C5A-F9F0-4288-B824-FCDF959A2B52}" type="parTrans" cxnId="{34E873CA-D576-46E3-B21A-EF9D17F64F8B}">
      <dgm:prSet/>
      <dgm:spPr/>
      <dgm:t>
        <a:bodyPr/>
        <a:lstStyle/>
        <a:p>
          <a:endParaRPr lang="en-US"/>
        </a:p>
      </dgm:t>
    </dgm:pt>
    <dgm:pt modelId="{A1CCD83F-528F-44C0-B808-6C7588045055}" type="sibTrans" cxnId="{34E873CA-D576-46E3-B21A-EF9D17F64F8B}">
      <dgm:prSet/>
      <dgm:spPr/>
      <dgm:t>
        <a:bodyPr/>
        <a:lstStyle/>
        <a:p>
          <a:endParaRPr lang="en-US"/>
        </a:p>
      </dgm:t>
    </dgm:pt>
    <dgm:pt modelId="{EF9688D6-7B01-421B-8C70-11BB5D7A3CFE}">
      <dgm:prSet phldrT="[Text]"/>
      <dgm:spPr/>
      <dgm:t>
        <a:bodyPr/>
        <a:lstStyle/>
        <a:p>
          <a:r>
            <a:rPr lang="en-US" b="1"/>
            <a:t>Consolidation of joint report</a:t>
          </a:r>
        </a:p>
      </dgm:t>
    </dgm:pt>
    <dgm:pt modelId="{3328D482-F027-4F5F-BA3C-A1C3B86193A7}" type="parTrans" cxnId="{5BBABD17-014D-452B-ABA2-4A0782213449}">
      <dgm:prSet/>
      <dgm:spPr/>
      <dgm:t>
        <a:bodyPr/>
        <a:lstStyle/>
        <a:p>
          <a:endParaRPr lang="en-US"/>
        </a:p>
      </dgm:t>
    </dgm:pt>
    <dgm:pt modelId="{375A7C3B-F68D-414B-BDD0-A2C2F3B7F97F}" type="sibTrans" cxnId="{5BBABD17-014D-452B-ABA2-4A0782213449}">
      <dgm:prSet/>
      <dgm:spPr/>
      <dgm:t>
        <a:bodyPr/>
        <a:lstStyle/>
        <a:p>
          <a:endParaRPr lang="en-US"/>
        </a:p>
      </dgm:t>
    </dgm:pt>
    <dgm:pt modelId="{DEA814FA-8D14-4C11-87EF-1EB695DECDE2}">
      <dgm:prSet phldrT="[Text]"/>
      <dgm:spPr/>
      <dgm:t>
        <a:bodyPr/>
        <a:lstStyle/>
        <a:p>
          <a:r>
            <a:rPr lang="en-US"/>
            <a:t>National report findings shared between cooperative audit partners</a:t>
          </a:r>
        </a:p>
      </dgm:t>
    </dgm:pt>
    <dgm:pt modelId="{C9C819A3-554B-4944-83E0-DBE8AB0A8CD5}" type="parTrans" cxnId="{AD0C200B-8016-4235-A951-ABD88E95AA1C}">
      <dgm:prSet/>
      <dgm:spPr/>
      <dgm:t>
        <a:bodyPr/>
        <a:lstStyle/>
        <a:p>
          <a:endParaRPr lang="en-US"/>
        </a:p>
      </dgm:t>
    </dgm:pt>
    <dgm:pt modelId="{4CFAFDE8-3A3A-4D7D-A27C-AC8CE7C1D8E7}" type="sibTrans" cxnId="{AD0C200B-8016-4235-A951-ABD88E95AA1C}">
      <dgm:prSet/>
      <dgm:spPr/>
      <dgm:t>
        <a:bodyPr/>
        <a:lstStyle/>
        <a:p>
          <a:endParaRPr lang="en-US"/>
        </a:p>
      </dgm:t>
    </dgm:pt>
    <dgm:pt modelId="{0EBE5ED6-D2B5-4E09-9186-70BA861D64B0}">
      <dgm:prSet phldrT="[Text]"/>
      <dgm:spPr/>
      <dgm:t>
        <a:bodyPr/>
        <a:lstStyle/>
        <a:p>
          <a:r>
            <a:rPr lang="en-US" b="1"/>
            <a:t>Publication of joint report by July  2019</a:t>
          </a:r>
        </a:p>
      </dgm:t>
    </dgm:pt>
    <dgm:pt modelId="{2021DD48-53F2-497E-94E0-53102CA49DC0}" type="parTrans" cxnId="{FC6A8011-90D8-4421-971B-59E2F1B618B7}">
      <dgm:prSet/>
      <dgm:spPr/>
      <dgm:t>
        <a:bodyPr/>
        <a:lstStyle/>
        <a:p>
          <a:endParaRPr lang="en-US"/>
        </a:p>
      </dgm:t>
    </dgm:pt>
    <dgm:pt modelId="{489ED44E-A738-4C7B-B7E0-A7C2AB0AF1FE}" type="sibTrans" cxnId="{FC6A8011-90D8-4421-971B-59E2F1B618B7}">
      <dgm:prSet/>
      <dgm:spPr/>
      <dgm:t>
        <a:bodyPr/>
        <a:lstStyle/>
        <a:p>
          <a:endParaRPr lang="en-US"/>
        </a:p>
      </dgm:t>
    </dgm:pt>
    <dgm:pt modelId="{90D057D1-F8DC-49F3-8A3C-0E8D897969C4}">
      <dgm:prSet phldrT="[Text]"/>
      <dgm:spPr/>
      <dgm:t>
        <a:bodyPr/>
        <a:lstStyle/>
        <a:p>
          <a:r>
            <a:rPr lang="en-US"/>
            <a:t>Dissemination of joint report in main environmental meetings</a:t>
          </a:r>
        </a:p>
      </dgm:t>
    </dgm:pt>
    <dgm:pt modelId="{CEC73B3A-F5FD-4C86-B86B-5737A3F74920}" type="parTrans" cxnId="{25D5A52D-451D-4507-90FB-193DB77307B2}">
      <dgm:prSet/>
      <dgm:spPr/>
      <dgm:t>
        <a:bodyPr/>
        <a:lstStyle/>
        <a:p>
          <a:endParaRPr lang="en-US"/>
        </a:p>
      </dgm:t>
    </dgm:pt>
    <dgm:pt modelId="{A4B64FF2-35AC-47A9-9C98-9553851FDD1C}" type="sibTrans" cxnId="{25D5A52D-451D-4507-90FB-193DB77307B2}">
      <dgm:prSet/>
      <dgm:spPr/>
      <dgm:t>
        <a:bodyPr/>
        <a:lstStyle/>
        <a:p>
          <a:endParaRPr lang="en-US"/>
        </a:p>
      </dgm:t>
    </dgm:pt>
    <dgm:pt modelId="{D0DA75CE-00BE-46AE-9FF8-C4AAF02833C1}" type="pres">
      <dgm:prSet presAssocID="{0E702CA5-4076-45D1-8A72-735041FBE529}" presName="root" presStyleCnt="0">
        <dgm:presLayoutVars>
          <dgm:dir/>
          <dgm:resizeHandles val="exact"/>
        </dgm:presLayoutVars>
      </dgm:prSet>
      <dgm:spPr/>
    </dgm:pt>
    <dgm:pt modelId="{2B383A3D-C3E7-450F-945B-4044E99EC929}" type="pres">
      <dgm:prSet presAssocID="{2C6A207F-EC82-441A-83B0-08E2B8518735}" presName="compNode" presStyleCnt="0"/>
      <dgm:spPr/>
    </dgm:pt>
    <dgm:pt modelId="{C2162174-83C5-482F-A5C4-E7CF4CF0B37E}" type="pres">
      <dgm:prSet presAssocID="{2C6A207F-EC82-441A-83B0-08E2B8518735}" presName="bgRect" presStyleLbl="bgShp" presStyleIdx="0" presStyleCnt="3"/>
      <dgm:spPr/>
    </dgm:pt>
    <dgm:pt modelId="{6EFD57A7-CBA9-40CE-98F2-4033928E9761}" type="pres">
      <dgm:prSet presAssocID="{2C6A207F-EC82-441A-83B0-08E2B851873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1EB7FBF4-41E7-4D12-9FF0-7510E1C7BC5C}" type="pres">
      <dgm:prSet presAssocID="{2C6A207F-EC82-441A-83B0-08E2B8518735}" presName="spaceRect" presStyleCnt="0"/>
      <dgm:spPr/>
    </dgm:pt>
    <dgm:pt modelId="{3E260BD4-5E0D-4C75-9EB4-77C7392BA469}" type="pres">
      <dgm:prSet presAssocID="{2C6A207F-EC82-441A-83B0-08E2B8518735}" presName="parTx" presStyleLbl="revTx" presStyleIdx="0" presStyleCnt="6">
        <dgm:presLayoutVars>
          <dgm:chMax val="0"/>
          <dgm:chPref val="0"/>
        </dgm:presLayoutVars>
      </dgm:prSet>
      <dgm:spPr/>
    </dgm:pt>
    <dgm:pt modelId="{67280029-B539-4F70-B02F-36A2D239BCDE}" type="pres">
      <dgm:prSet presAssocID="{2C6A207F-EC82-441A-83B0-08E2B8518735}" presName="desTx" presStyleLbl="revTx" presStyleIdx="1" presStyleCnt="6">
        <dgm:presLayoutVars/>
      </dgm:prSet>
      <dgm:spPr/>
    </dgm:pt>
    <dgm:pt modelId="{DF311E2F-9B65-47C9-9C43-0DC805AE3473}" type="pres">
      <dgm:prSet presAssocID="{8D2FC3B5-BCBB-4C64-BE25-0DAB9C45CD1A}" presName="sibTrans" presStyleCnt="0"/>
      <dgm:spPr/>
    </dgm:pt>
    <dgm:pt modelId="{F2CC02FD-7EAA-4EA0-8FBE-2E08BB2FFBDD}" type="pres">
      <dgm:prSet presAssocID="{EF9688D6-7B01-421B-8C70-11BB5D7A3CFE}" presName="compNode" presStyleCnt="0"/>
      <dgm:spPr/>
    </dgm:pt>
    <dgm:pt modelId="{2D54BAB5-1703-475A-ADBB-08FE8C7013A0}" type="pres">
      <dgm:prSet presAssocID="{EF9688D6-7B01-421B-8C70-11BB5D7A3CFE}" presName="bgRect" presStyleLbl="bgShp" presStyleIdx="1" presStyleCnt="3"/>
      <dgm:spPr/>
    </dgm:pt>
    <dgm:pt modelId="{144D298F-7404-4C6F-ABB4-20E518A0943D}" type="pres">
      <dgm:prSet presAssocID="{EF9688D6-7B01-421B-8C70-11BB5D7A3CF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F46AC93D-43BF-47A6-94E9-B9406FB8B14F}" type="pres">
      <dgm:prSet presAssocID="{EF9688D6-7B01-421B-8C70-11BB5D7A3CFE}" presName="spaceRect" presStyleCnt="0"/>
      <dgm:spPr/>
    </dgm:pt>
    <dgm:pt modelId="{A4302349-99ED-46B3-85EE-CCA2ABD91D8C}" type="pres">
      <dgm:prSet presAssocID="{EF9688D6-7B01-421B-8C70-11BB5D7A3CFE}" presName="parTx" presStyleLbl="revTx" presStyleIdx="2" presStyleCnt="6">
        <dgm:presLayoutVars>
          <dgm:chMax val="0"/>
          <dgm:chPref val="0"/>
        </dgm:presLayoutVars>
      </dgm:prSet>
      <dgm:spPr/>
    </dgm:pt>
    <dgm:pt modelId="{76E886E2-6BB2-4553-93D8-0CA806901353}" type="pres">
      <dgm:prSet presAssocID="{EF9688D6-7B01-421B-8C70-11BB5D7A3CFE}" presName="desTx" presStyleLbl="revTx" presStyleIdx="3" presStyleCnt="6">
        <dgm:presLayoutVars/>
      </dgm:prSet>
      <dgm:spPr/>
    </dgm:pt>
    <dgm:pt modelId="{D3948FD6-0007-4999-8AB0-6970FD60F1C1}" type="pres">
      <dgm:prSet presAssocID="{375A7C3B-F68D-414B-BDD0-A2C2F3B7F97F}" presName="sibTrans" presStyleCnt="0"/>
      <dgm:spPr/>
    </dgm:pt>
    <dgm:pt modelId="{DCAC018B-6969-4BE0-AAD1-994270BCA249}" type="pres">
      <dgm:prSet presAssocID="{0EBE5ED6-D2B5-4E09-9186-70BA861D64B0}" presName="compNode" presStyleCnt="0"/>
      <dgm:spPr/>
    </dgm:pt>
    <dgm:pt modelId="{7CBE6AA5-0DA6-4D7C-A67F-BEACED22E518}" type="pres">
      <dgm:prSet presAssocID="{0EBE5ED6-D2B5-4E09-9186-70BA861D64B0}" presName="bgRect" presStyleLbl="bgShp" presStyleIdx="2" presStyleCnt="3"/>
      <dgm:spPr/>
    </dgm:pt>
    <dgm:pt modelId="{91DB3621-5C0A-4219-BF76-5E8DBE43605B}" type="pres">
      <dgm:prSet presAssocID="{0EBE5ED6-D2B5-4E09-9186-70BA861D64B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49386440-D976-4399-AC83-1F645D9B0297}" type="pres">
      <dgm:prSet presAssocID="{0EBE5ED6-D2B5-4E09-9186-70BA861D64B0}" presName="spaceRect" presStyleCnt="0"/>
      <dgm:spPr/>
    </dgm:pt>
    <dgm:pt modelId="{EEE2B225-9353-4898-8627-B3441D7420E2}" type="pres">
      <dgm:prSet presAssocID="{0EBE5ED6-D2B5-4E09-9186-70BA861D64B0}" presName="parTx" presStyleLbl="revTx" presStyleIdx="4" presStyleCnt="6">
        <dgm:presLayoutVars>
          <dgm:chMax val="0"/>
          <dgm:chPref val="0"/>
        </dgm:presLayoutVars>
      </dgm:prSet>
      <dgm:spPr/>
    </dgm:pt>
    <dgm:pt modelId="{CF83C25E-46F2-4B66-89C2-C6D1E2D5A69F}" type="pres">
      <dgm:prSet presAssocID="{0EBE5ED6-D2B5-4E09-9186-70BA861D64B0}" presName="desTx" presStyleLbl="revTx" presStyleIdx="5" presStyleCnt="6">
        <dgm:presLayoutVars/>
      </dgm:prSet>
      <dgm:spPr/>
    </dgm:pt>
  </dgm:ptLst>
  <dgm:cxnLst>
    <dgm:cxn modelId="{AD0C200B-8016-4235-A951-ABD88E95AA1C}" srcId="{EF9688D6-7B01-421B-8C70-11BB5D7A3CFE}" destId="{DEA814FA-8D14-4C11-87EF-1EB695DECDE2}" srcOrd="0" destOrd="0" parTransId="{C9C819A3-554B-4944-83E0-DBE8AB0A8CD5}" sibTransId="{4CFAFDE8-3A3A-4D7D-A27C-AC8CE7C1D8E7}"/>
    <dgm:cxn modelId="{FC6A8011-90D8-4421-971B-59E2F1B618B7}" srcId="{0E702CA5-4076-45D1-8A72-735041FBE529}" destId="{0EBE5ED6-D2B5-4E09-9186-70BA861D64B0}" srcOrd="2" destOrd="0" parTransId="{2021DD48-53F2-497E-94E0-53102CA49DC0}" sibTransId="{489ED44E-A738-4C7B-B7E0-A7C2AB0AF1FE}"/>
    <dgm:cxn modelId="{6E1AC511-5DD6-4F5B-AF50-AD8218AC586A}" type="presOf" srcId="{0EBE5ED6-D2B5-4E09-9186-70BA861D64B0}" destId="{EEE2B225-9353-4898-8627-B3441D7420E2}" srcOrd="0" destOrd="0" presId="urn:microsoft.com/office/officeart/2018/2/layout/IconVerticalSolidList"/>
    <dgm:cxn modelId="{CC947514-8AFE-4194-A1DC-CC9187878100}" type="presOf" srcId="{2C6A207F-EC82-441A-83B0-08E2B8518735}" destId="{3E260BD4-5E0D-4C75-9EB4-77C7392BA469}" srcOrd="0" destOrd="0" presId="urn:microsoft.com/office/officeart/2018/2/layout/IconVerticalSolidList"/>
    <dgm:cxn modelId="{5BBABD17-014D-452B-ABA2-4A0782213449}" srcId="{0E702CA5-4076-45D1-8A72-735041FBE529}" destId="{EF9688D6-7B01-421B-8C70-11BB5D7A3CFE}" srcOrd="1" destOrd="0" parTransId="{3328D482-F027-4F5F-BA3C-A1C3B86193A7}" sibTransId="{375A7C3B-F68D-414B-BDD0-A2C2F3B7F97F}"/>
    <dgm:cxn modelId="{7843D22A-05C6-4943-A33F-A9F0CC655D7F}" type="presOf" srcId="{0E702CA5-4076-45D1-8A72-735041FBE529}" destId="{D0DA75CE-00BE-46AE-9FF8-C4AAF02833C1}" srcOrd="0" destOrd="0" presId="urn:microsoft.com/office/officeart/2018/2/layout/IconVerticalSolidList"/>
    <dgm:cxn modelId="{25D5A52D-451D-4507-90FB-193DB77307B2}" srcId="{0EBE5ED6-D2B5-4E09-9186-70BA861D64B0}" destId="{90D057D1-F8DC-49F3-8A3C-0E8D897969C4}" srcOrd="0" destOrd="0" parTransId="{CEC73B3A-F5FD-4C86-B86B-5737A3F74920}" sibTransId="{A4B64FF2-35AC-47A9-9C98-9553851FDD1C}"/>
    <dgm:cxn modelId="{628F5681-D74B-4101-B309-87E30DE15E01}" type="presOf" srcId="{2D8A8364-6F11-4A99-8A52-4CEB526F3CED}" destId="{67280029-B539-4F70-B02F-36A2D239BCDE}" srcOrd="0" destOrd="0" presId="urn:microsoft.com/office/officeart/2018/2/layout/IconVerticalSolidList"/>
    <dgm:cxn modelId="{C7B5DA8C-F4EC-4E8F-BCCF-685D26C9D0D2}" type="presOf" srcId="{DEA814FA-8D14-4C11-87EF-1EB695DECDE2}" destId="{76E886E2-6BB2-4553-93D8-0CA806901353}" srcOrd="0" destOrd="0" presId="urn:microsoft.com/office/officeart/2018/2/layout/IconVerticalSolidList"/>
    <dgm:cxn modelId="{32764592-E066-4247-BC01-7CBBF3B4A91D}" srcId="{0E702CA5-4076-45D1-8A72-735041FBE529}" destId="{2C6A207F-EC82-441A-83B0-08E2B8518735}" srcOrd="0" destOrd="0" parTransId="{7DED42BB-7FB1-42F0-A8B0-5376ED7B37E3}" sibTransId="{8D2FC3B5-BCBB-4C64-BE25-0DAB9C45CD1A}"/>
    <dgm:cxn modelId="{CECDCCA1-C899-4D7C-AF56-595124E700E9}" type="presOf" srcId="{90D057D1-F8DC-49F3-8A3C-0E8D897969C4}" destId="{CF83C25E-46F2-4B66-89C2-C6D1E2D5A69F}" srcOrd="0" destOrd="0" presId="urn:microsoft.com/office/officeart/2018/2/layout/IconVerticalSolidList"/>
    <dgm:cxn modelId="{665684B7-191F-4857-B8C7-0C321E699F12}" type="presOf" srcId="{EF9688D6-7B01-421B-8C70-11BB5D7A3CFE}" destId="{A4302349-99ED-46B3-85EE-CCA2ABD91D8C}" srcOrd="0" destOrd="0" presId="urn:microsoft.com/office/officeart/2018/2/layout/IconVerticalSolidList"/>
    <dgm:cxn modelId="{34E873CA-D576-46E3-B21A-EF9D17F64F8B}" srcId="{2C6A207F-EC82-441A-83B0-08E2B8518735}" destId="{2D8A8364-6F11-4A99-8A52-4CEB526F3CED}" srcOrd="0" destOrd="0" parTransId="{8A5F8C5A-F9F0-4288-B824-FCDF959A2B52}" sibTransId="{A1CCD83F-528F-44C0-B808-6C7588045055}"/>
    <dgm:cxn modelId="{F1D02485-45DD-426B-812A-DED3102C67EF}" type="presParOf" srcId="{D0DA75CE-00BE-46AE-9FF8-C4AAF02833C1}" destId="{2B383A3D-C3E7-450F-945B-4044E99EC929}" srcOrd="0" destOrd="0" presId="urn:microsoft.com/office/officeart/2018/2/layout/IconVerticalSolidList"/>
    <dgm:cxn modelId="{E59CAB68-8C1A-4487-B252-71E38623CFFB}" type="presParOf" srcId="{2B383A3D-C3E7-450F-945B-4044E99EC929}" destId="{C2162174-83C5-482F-A5C4-E7CF4CF0B37E}" srcOrd="0" destOrd="0" presId="urn:microsoft.com/office/officeart/2018/2/layout/IconVerticalSolidList"/>
    <dgm:cxn modelId="{72F4D26D-F1DC-45CC-98D4-B6C69FE2EE18}" type="presParOf" srcId="{2B383A3D-C3E7-450F-945B-4044E99EC929}" destId="{6EFD57A7-CBA9-40CE-98F2-4033928E9761}" srcOrd="1" destOrd="0" presId="urn:microsoft.com/office/officeart/2018/2/layout/IconVerticalSolidList"/>
    <dgm:cxn modelId="{01DCC5E3-D1BD-4BDB-8C9B-118B0F3F74DE}" type="presParOf" srcId="{2B383A3D-C3E7-450F-945B-4044E99EC929}" destId="{1EB7FBF4-41E7-4D12-9FF0-7510E1C7BC5C}" srcOrd="2" destOrd="0" presId="urn:microsoft.com/office/officeart/2018/2/layout/IconVerticalSolidList"/>
    <dgm:cxn modelId="{04DA6987-4828-4927-9B5A-78DA7B7DB94A}" type="presParOf" srcId="{2B383A3D-C3E7-450F-945B-4044E99EC929}" destId="{3E260BD4-5E0D-4C75-9EB4-77C7392BA469}" srcOrd="3" destOrd="0" presId="urn:microsoft.com/office/officeart/2018/2/layout/IconVerticalSolidList"/>
    <dgm:cxn modelId="{5EBC6A3B-7BBA-4CA9-905B-0048C807E97C}" type="presParOf" srcId="{2B383A3D-C3E7-450F-945B-4044E99EC929}" destId="{67280029-B539-4F70-B02F-36A2D239BCDE}" srcOrd="4" destOrd="0" presId="urn:microsoft.com/office/officeart/2018/2/layout/IconVerticalSolidList"/>
    <dgm:cxn modelId="{1279872B-B10E-430F-B2BF-961114A983A5}" type="presParOf" srcId="{D0DA75CE-00BE-46AE-9FF8-C4AAF02833C1}" destId="{DF311E2F-9B65-47C9-9C43-0DC805AE3473}" srcOrd="1" destOrd="0" presId="urn:microsoft.com/office/officeart/2018/2/layout/IconVerticalSolidList"/>
    <dgm:cxn modelId="{B259F42C-B9E2-4DE5-839B-D6A380988D0D}" type="presParOf" srcId="{D0DA75CE-00BE-46AE-9FF8-C4AAF02833C1}" destId="{F2CC02FD-7EAA-4EA0-8FBE-2E08BB2FFBDD}" srcOrd="2" destOrd="0" presId="urn:microsoft.com/office/officeart/2018/2/layout/IconVerticalSolidList"/>
    <dgm:cxn modelId="{FE46779E-D346-487D-8235-514D62FCF84D}" type="presParOf" srcId="{F2CC02FD-7EAA-4EA0-8FBE-2E08BB2FFBDD}" destId="{2D54BAB5-1703-475A-ADBB-08FE8C7013A0}" srcOrd="0" destOrd="0" presId="urn:microsoft.com/office/officeart/2018/2/layout/IconVerticalSolidList"/>
    <dgm:cxn modelId="{007F95F3-BEF9-4AF5-9456-E7B9BEE6A646}" type="presParOf" srcId="{F2CC02FD-7EAA-4EA0-8FBE-2E08BB2FFBDD}" destId="{144D298F-7404-4C6F-ABB4-20E518A0943D}" srcOrd="1" destOrd="0" presId="urn:microsoft.com/office/officeart/2018/2/layout/IconVerticalSolidList"/>
    <dgm:cxn modelId="{C0372811-250B-4FE0-A6E3-D5FCCF4D6890}" type="presParOf" srcId="{F2CC02FD-7EAA-4EA0-8FBE-2E08BB2FFBDD}" destId="{F46AC93D-43BF-47A6-94E9-B9406FB8B14F}" srcOrd="2" destOrd="0" presId="urn:microsoft.com/office/officeart/2018/2/layout/IconVerticalSolidList"/>
    <dgm:cxn modelId="{7861C9D2-58AD-474F-A1D6-2B0B101AEBC9}" type="presParOf" srcId="{F2CC02FD-7EAA-4EA0-8FBE-2E08BB2FFBDD}" destId="{A4302349-99ED-46B3-85EE-CCA2ABD91D8C}" srcOrd="3" destOrd="0" presId="urn:microsoft.com/office/officeart/2018/2/layout/IconVerticalSolidList"/>
    <dgm:cxn modelId="{AD4E6CD4-0B6E-4CC3-AF1B-7286D7A5FD98}" type="presParOf" srcId="{F2CC02FD-7EAA-4EA0-8FBE-2E08BB2FFBDD}" destId="{76E886E2-6BB2-4553-93D8-0CA806901353}" srcOrd="4" destOrd="0" presId="urn:microsoft.com/office/officeart/2018/2/layout/IconVerticalSolidList"/>
    <dgm:cxn modelId="{94A6F806-02E5-4E21-B1FB-5F0B3E011D6F}" type="presParOf" srcId="{D0DA75CE-00BE-46AE-9FF8-C4AAF02833C1}" destId="{D3948FD6-0007-4999-8AB0-6970FD60F1C1}" srcOrd="3" destOrd="0" presId="urn:microsoft.com/office/officeart/2018/2/layout/IconVerticalSolidList"/>
    <dgm:cxn modelId="{9F1E5701-3899-4C61-A24E-19324A1EDA05}" type="presParOf" srcId="{D0DA75CE-00BE-46AE-9FF8-C4AAF02833C1}" destId="{DCAC018B-6969-4BE0-AAD1-994270BCA249}" srcOrd="4" destOrd="0" presId="urn:microsoft.com/office/officeart/2018/2/layout/IconVerticalSolidList"/>
    <dgm:cxn modelId="{E88A84E2-8D45-4681-8669-F9CEDB0AE556}" type="presParOf" srcId="{DCAC018B-6969-4BE0-AAD1-994270BCA249}" destId="{7CBE6AA5-0DA6-4D7C-A67F-BEACED22E518}" srcOrd="0" destOrd="0" presId="urn:microsoft.com/office/officeart/2018/2/layout/IconVerticalSolidList"/>
    <dgm:cxn modelId="{3AF8146B-8D4F-4FF2-9BE3-4BE3DE2BB933}" type="presParOf" srcId="{DCAC018B-6969-4BE0-AAD1-994270BCA249}" destId="{91DB3621-5C0A-4219-BF76-5E8DBE43605B}" srcOrd="1" destOrd="0" presId="urn:microsoft.com/office/officeart/2018/2/layout/IconVerticalSolidList"/>
    <dgm:cxn modelId="{8B36E8B0-A627-43DB-A727-A64E0E5187E1}" type="presParOf" srcId="{DCAC018B-6969-4BE0-AAD1-994270BCA249}" destId="{49386440-D976-4399-AC83-1F645D9B0297}" srcOrd="2" destOrd="0" presId="urn:microsoft.com/office/officeart/2018/2/layout/IconVerticalSolidList"/>
    <dgm:cxn modelId="{99DCC045-097D-453A-A749-4D4F669E6B09}" type="presParOf" srcId="{DCAC018B-6969-4BE0-AAD1-994270BCA249}" destId="{EEE2B225-9353-4898-8627-B3441D7420E2}" srcOrd="3" destOrd="0" presId="urn:microsoft.com/office/officeart/2018/2/layout/IconVerticalSolidList"/>
    <dgm:cxn modelId="{42C60906-2957-431D-B646-9B88DAD37436}" type="presParOf" srcId="{DCAC018B-6969-4BE0-AAD1-994270BCA249}" destId="{CF83C25E-46F2-4B66-89C2-C6D1E2D5A69F}"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C79BF5-E199-4B67-896D-82D027CE6D02}" type="doc">
      <dgm:prSet loTypeId="urn:microsoft.com/office/officeart/2005/8/layout/radial4" loCatId="relationship" qsTypeId="urn:microsoft.com/office/officeart/2005/8/quickstyle/simple2" qsCatId="simple" csTypeId="urn:microsoft.com/office/officeart/2005/8/colors/accent1_2" csCatId="accent1" phldr="1"/>
      <dgm:spPr/>
      <dgm:t>
        <a:bodyPr/>
        <a:lstStyle/>
        <a:p>
          <a:endParaRPr lang="en-US"/>
        </a:p>
      </dgm:t>
    </dgm:pt>
    <dgm:pt modelId="{04460B70-5358-4316-9132-9F9D12E0A465}">
      <dgm:prSet phldrT="[Text]"/>
      <dgm:spPr/>
      <dgm:t>
        <a:bodyPr/>
        <a:lstStyle/>
        <a:p>
          <a:r>
            <a:rPr lang="en-US" dirty="0"/>
            <a:t>Are MPAs appropriately safeguarded across Mediterranean countries?</a:t>
          </a:r>
        </a:p>
      </dgm:t>
    </dgm:pt>
    <dgm:pt modelId="{1C02FB2A-C24C-4EB4-9CAE-47AC1BA2AF5A}" type="parTrans" cxnId="{49C407C6-C8D9-4EB3-9DAF-C1300FF1366D}">
      <dgm:prSet/>
      <dgm:spPr/>
      <dgm:t>
        <a:bodyPr/>
        <a:lstStyle/>
        <a:p>
          <a:endParaRPr lang="en-US"/>
        </a:p>
      </dgm:t>
    </dgm:pt>
    <dgm:pt modelId="{54871F97-0D1A-46B2-BD01-AE2942133606}" type="sibTrans" cxnId="{49C407C6-C8D9-4EB3-9DAF-C1300FF1366D}">
      <dgm:prSet/>
      <dgm:spPr/>
      <dgm:t>
        <a:bodyPr/>
        <a:lstStyle/>
        <a:p>
          <a:endParaRPr lang="en-US"/>
        </a:p>
      </dgm:t>
    </dgm:pt>
    <dgm:pt modelId="{325343BA-E297-45A0-92B7-C3B19346D153}">
      <dgm:prSet phldrT="[Text]"/>
      <dgm:spPr/>
      <dgm:t>
        <a:bodyPr/>
        <a:lstStyle/>
        <a:p>
          <a:r>
            <a:rPr lang="en-US" dirty="0"/>
            <a:t>Is the legislative framework comprehensive?</a:t>
          </a:r>
        </a:p>
      </dgm:t>
    </dgm:pt>
    <dgm:pt modelId="{7D1411D4-2FD2-4E80-A43F-885DFFAFD0C8}" type="parTrans" cxnId="{BB1503E7-3731-4538-9CE0-BC849A009F87}">
      <dgm:prSet/>
      <dgm:spPr/>
      <dgm:t>
        <a:bodyPr/>
        <a:lstStyle/>
        <a:p>
          <a:endParaRPr lang="en-US"/>
        </a:p>
      </dgm:t>
    </dgm:pt>
    <dgm:pt modelId="{A16CBEE1-D8B1-4D04-BA23-FD73A375A957}" type="sibTrans" cxnId="{BB1503E7-3731-4538-9CE0-BC849A009F87}">
      <dgm:prSet/>
      <dgm:spPr/>
      <dgm:t>
        <a:bodyPr/>
        <a:lstStyle/>
        <a:p>
          <a:endParaRPr lang="en-US"/>
        </a:p>
      </dgm:t>
    </dgm:pt>
    <dgm:pt modelId="{D596C4BF-B112-46B8-B2C4-4E5EE28CAD4F}">
      <dgm:prSet phldrT="[Text]"/>
      <dgm:spPr/>
      <dgm:t>
        <a:bodyPr/>
        <a:lstStyle/>
        <a:p>
          <a:r>
            <a:rPr lang="en-US" dirty="0"/>
            <a:t>Are national strategies robust? </a:t>
          </a:r>
        </a:p>
      </dgm:t>
    </dgm:pt>
    <dgm:pt modelId="{A69B6AA6-E142-4809-A811-0EADDCDA1BB0}" type="parTrans" cxnId="{A0D9FDE8-AC66-4ED5-B36C-5E3000B252FA}">
      <dgm:prSet/>
      <dgm:spPr/>
      <dgm:t>
        <a:bodyPr/>
        <a:lstStyle/>
        <a:p>
          <a:endParaRPr lang="en-US"/>
        </a:p>
      </dgm:t>
    </dgm:pt>
    <dgm:pt modelId="{E4C83C75-A248-447F-B207-B48DA795FF50}" type="sibTrans" cxnId="{A0D9FDE8-AC66-4ED5-B36C-5E3000B252FA}">
      <dgm:prSet/>
      <dgm:spPr/>
      <dgm:t>
        <a:bodyPr/>
        <a:lstStyle/>
        <a:p>
          <a:endParaRPr lang="en-US"/>
        </a:p>
      </dgm:t>
    </dgm:pt>
    <dgm:pt modelId="{C7C66BAD-678E-40D3-AF14-9E8B956E198D}">
      <dgm:prSet phldrT="[Text]"/>
      <dgm:spPr/>
      <dgm:t>
        <a:bodyPr/>
        <a:lstStyle/>
        <a:p>
          <a:r>
            <a:rPr lang="en-US" dirty="0"/>
            <a:t>Were MPAs designated following the carrying out of adequate assessments?</a:t>
          </a:r>
        </a:p>
      </dgm:t>
    </dgm:pt>
    <dgm:pt modelId="{E01A543A-3A77-422B-81DF-D807E3A37112}" type="parTrans" cxnId="{E71D0DA5-FC52-495E-B37F-C63379E576A0}">
      <dgm:prSet/>
      <dgm:spPr/>
      <dgm:t>
        <a:bodyPr/>
        <a:lstStyle/>
        <a:p>
          <a:endParaRPr lang="en-US"/>
        </a:p>
      </dgm:t>
    </dgm:pt>
    <dgm:pt modelId="{275CC069-22C3-4720-B53B-5130762B615B}" type="sibTrans" cxnId="{E71D0DA5-FC52-495E-B37F-C63379E576A0}">
      <dgm:prSet/>
      <dgm:spPr/>
      <dgm:t>
        <a:bodyPr/>
        <a:lstStyle/>
        <a:p>
          <a:endParaRPr lang="en-US"/>
        </a:p>
      </dgm:t>
    </dgm:pt>
    <dgm:pt modelId="{378C599E-DFCA-4F1F-A65B-1A7D68752F40}">
      <dgm:prSet phldrT="[Text]"/>
      <dgm:spPr/>
      <dgm:t>
        <a:bodyPr/>
        <a:lstStyle/>
        <a:p>
          <a:r>
            <a:rPr lang="en-US" dirty="0"/>
            <a:t>Were management plans drafted?</a:t>
          </a:r>
        </a:p>
      </dgm:t>
    </dgm:pt>
    <dgm:pt modelId="{D6F39F34-84EF-4071-92DC-4EADB6DA7438}" type="parTrans" cxnId="{18DDD027-4381-44EB-B0D7-2E9D06FB1425}">
      <dgm:prSet/>
      <dgm:spPr/>
      <dgm:t>
        <a:bodyPr/>
        <a:lstStyle/>
        <a:p>
          <a:endParaRPr lang="en-US"/>
        </a:p>
      </dgm:t>
    </dgm:pt>
    <dgm:pt modelId="{79D2FB5F-BF72-4858-9342-7F8605D299EA}" type="sibTrans" cxnId="{18DDD027-4381-44EB-B0D7-2E9D06FB1425}">
      <dgm:prSet/>
      <dgm:spPr/>
      <dgm:t>
        <a:bodyPr/>
        <a:lstStyle/>
        <a:p>
          <a:endParaRPr lang="en-US"/>
        </a:p>
      </dgm:t>
    </dgm:pt>
    <dgm:pt modelId="{561B1929-71D8-4F64-AABA-A86E62D86BAA}">
      <dgm:prSet phldrT="[Text]"/>
      <dgm:spPr/>
      <dgm:t>
        <a:bodyPr/>
        <a:lstStyle/>
        <a:p>
          <a:r>
            <a:rPr lang="en-US" dirty="0"/>
            <a:t>Are MPAs being effectively managed? </a:t>
          </a:r>
        </a:p>
      </dgm:t>
    </dgm:pt>
    <dgm:pt modelId="{DD7B005A-1924-40BA-95BC-5C5A7D159301}" type="parTrans" cxnId="{CFE7FFDB-5E82-43C8-B8C4-14EAF5F1A1C0}">
      <dgm:prSet/>
      <dgm:spPr/>
      <dgm:t>
        <a:bodyPr/>
        <a:lstStyle/>
        <a:p>
          <a:endParaRPr lang="en-US"/>
        </a:p>
      </dgm:t>
    </dgm:pt>
    <dgm:pt modelId="{01CDDF24-5D29-454A-A0CE-A4C2DC73422C}" type="sibTrans" cxnId="{CFE7FFDB-5E82-43C8-B8C4-14EAF5F1A1C0}">
      <dgm:prSet/>
      <dgm:spPr/>
      <dgm:t>
        <a:bodyPr/>
        <a:lstStyle/>
        <a:p>
          <a:endParaRPr lang="en-US"/>
        </a:p>
      </dgm:t>
    </dgm:pt>
    <dgm:pt modelId="{42CC9ADF-9967-46C3-AF1D-B7E313D33B6C}">
      <dgm:prSet phldrT="[Text]"/>
      <dgm:spPr/>
      <dgm:t>
        <a:bodyPr/>
        <a:lstStyle/>
        <a:p>
          <a:r>
            <a:rPr lang="en-US" dirty="0"/>
            <a:t>Are responsible entities monitoring MPAs? </a:t>
          </a:r>
        </a:p>
      </dgm:t>
    </dgm:pt>
    <dgm:pt modelId="{72640F79-7FC4-4464-BD80-19F2AC41F9F2}" type="parTrans" cxnId="{3A5C7702-C6DB-4C47-BB64-0599C5351D8A}">
      <dgm:prSet/>
      <dgm:spPr/>
      <dgm:t>
        <a:bodyPr/>
        <a:lstStyle/>
        <a:p>
          <a:endParaRPr lang="en-US"/>
        </a:p>
      </dgm:t>
    </dgm:pt>
    <dgm:pt modelId="{DF20CDCC-9EB4-41A9-A566-C3A5399B4550}" type="sibTrans" cxnId="{3A5C7702-C6DB-4C47-BB64-0599C5351D8A}">
      <dgm:prSet/>
      <dgm:spPr/>
      <dgm:t>
        <a:bodyPr/>
        <a:lstStyle/>
        <a:p>
          <a:endParaRPr lang="en-US"/>
        </a:p>
      </dgm:t>
    </dgm:pt>
    <dgm:pt modelId="{373F3670-A690-4183-8CA1-794A2638D7D2}" type="pres">
      <dgm:prSet presAssocID="{DBC79BF5-E199-4B67-896D-82D027CE6D02}" presName="cycle" presStyleCnt="0">
        <dgm:presLayoutVars>
          <dgm:chMax val="1"/>
          <dgm:dir/>
          <dgm:animLvl val="ctr"/>
          <dgm:resizeHandles val="exact"/>
        </dgm:presLayoutVars>
      </dgm:prSet>
      <dgm:spPr/>
    </dgm:pt>
    <dgm:pt modelId="{626F0A0D-CD6C-4C4A-AAAF-9FBE324A04F3}" type="pres">
      <dgm:prSet presAssocID="{04460B70-5358-4316-9132-9F9D12E0A465}" presName="centerShape" presStyleLbl="node0" presStyleIdx="0" presStyleCnt="1"/>
      <dgm:spPr/>
    </dgm:pt>
    <dgm:pt modelId="{44B7D955-8DDC-4843-B6C2-5E935816D4AB}" type="pres">
      <dgm:prSet presAssocID="{7D1411D4-2FD2-4E80-A43F-885DFFAFD0C8}" presName="parTrans" presStyleLbl="bgSibTrans2D1" presStyleIdx="0" presStyleCnt="6"/>
      <dgm:spPr/>
    </dgm:pt>
    <dgm:pt modelId="{16710824-F673-4B5B-A53A-29BB48A021C5}" type="pres">
      <dgm:prSet presAssocID="{325343BA-E297-45A0-92B7-C3B19346D153}" presName="node" presStyleLbl="node1" presStyleIdx="0" presStyleCnt="6">
        <dgm:presLayoutVars>
          <dgm:bulletEnabled val="1"/>
        </dgm:presLayoutVars>
      </dgm:prSet>
      <dgm:spPr/>
    </dgm:pt>
    <dgm:pt modelId="{2847F2F8-C211-474F-9534-601E7BEAF2B3}" type="pres">
      <dgm:prSet presAssocID="{A69B6AA6-E142-4809-A811-0EADDCDA1BB0}" presName="parTrans" presStyleLbl="bgSibTrans2D1" presStyleIdx="1" presStyleCnt="6"/>
      <dgm:spPr/>
    </dgm:pt>
    <dgm:pt modelId="{60C89944-FDA0-4753-93D7-DBE3094892A0}" type="pres">
      <dgm:prSet presAssocID="{D596C4BF-B112-46B8-B2C4-4E5EE28CAD4F}" presName="node" presStyleLbl="node1" presStyleIdx="1" presStyleCnt="6">
        <dgm:presLayoutVars>
          <dgm:bulletEnabled val="1"/>
        </dgm:presLayoutVars>
      </dgm:prSet>
      <dgm:spPr/>
    </dgm:pt>
    <dgm:pt modelId="{56060B81-7FA3-4460-AFBC-2DA4C4E3642E}" type="pres">
      <dgm:prSet presAssocID="{E01A543A-3A77-422B-81DF-D807E3A37112}" presName="parTrans" presStyleLbl="bgSibTrans2D1" presStyleIdx="2" presStyleCnt="6"/>
      <dgm:spPr/>
    </dgm:pt>
    <dgm:pt modelId="{58668D34-F4FD-465D-B4A7-7AD8A5E25B04}" type="pres">
      <dgm:prSet presAssocID="{C7C66BAD-678E-40D3-AF14-9E8B956E198D}" presName="node" presStyleLbl="node1" presStyleIdx="2" presStyleCnt="6">
        <dgm:presLayoutVars>
          <dgm:bulletEnabled val="1"/>
        </dgm:presLayoutVars>
      </dgm:prSet>
      <dgm:spPr/>
    </dgm:pt>
    <dgm:pt modelId="{C34B8BA7-73D7-48B0-B363-4F484F79A51A}" type="pres">
      <dgm:prSet presAssocID="{D6F39F34-84EF-4071-92DC-4EADB6DA7438}" presName="parTrans" presStyleLbl="bgSibTrans2D1" presStyleIdx="3" presStyleCnt="6"/>
      <dgm:spPr/>
    </dgm:pt>
    <dgm:pt modelId="{5465833E-F071-45E7-B548-DF6B8AF726F4}" type="pres">
      <dgm:prSet presAssocID="{378C599E-DFCA-4F1F-A65B-1A7D68752F40}" presName="node" presStyleLbl="node1" presStyleIdx="3" presStyleCnt="6">
        <dgm:presLayoutVars>
          <dgm:bulletEnabled val="1"/>
        </dgm:presLayoutVars>
      </dgm:prSet>
      <dgm:spPr/>
    </dgm:pt>
    <dgm:pt modelId="{6E08CDE8-12FE-470C-A805-D3BFA601080A}" type="pres">
      <dgm:prSet presAssocID="{DD7B005A-1924-40BA-95BC-5C5A7D159301}" presName="parTrans" presStyleLbl="bgSibTrans2D1" presStyleIdx="4" presStyleCnt="6"/>
      <dgm:spPr/>
    </dgm:pt>
    <dgm:pt modelId="{65FC58A0-8752-4B67-9B2C-1B92F8CF7561}" type="pres">
      <dgm:prSet presAssocID="{561B1929-71D8-4F64-AABA-A86E62D86BAA}" presName="node" presStyleLbl="node1" presStyleIdx="4" presStyleCnt="6">
        <dgm:presLayoutVars>
          <dgm:bulletEnabled val="1"/>
        </dgm:presLayoutVars>
      </dgm:prSet>
      <dgm:spPr/>
    </dgm:pt>
    <dgm:pt modelId="{BC5FC5CB-F1B9-411A-B243-53DC50DCA3DA}" type="pres">
      <dgm:prSet presAssocID="{72640F79-7FC4-4464-BD80-19F2AC41F9F2}" presName="parTrans" presStyleLbl="bgSibTrans2D1" presStyleIdx="5" presStyleCnt="6"/>
      <dgm:spPr/>
    </dgm:pt>
    <dgm:pt modelId="{4015EDE6-70BB-4371-B319-88DA535BBCBB}" type="pres">
      <dgm:prSet presAssocID="{42CC9ADF-9967-46C3-AF1D-B7E313D33B6C}" presName="node" presStyleLbl="node1" presStyleIdx="5" presStyleCnt="6">
        <dgm:presLayoutVars>
          <dgm:bulletEnabled val="1"/>
        </dgm:presLayoutVars>
      </dgm:prSet>
      <dgm:spPr/>
    </dgm:pt>
  </dgm:ptLst>
  <dgm:cxnLst>
    <dgm:cxn modelId="{3A5C7702-C6DB-4C47-BB64-0599C5351D8A}" srcId="{04460B70-5358-4316-9132-9F9D12E0A465}" destId="{42CC9ADF-9967-46C3-AF1D-B7E313D33B6C}" srcOrd="5" destOrd="0" parTransId="{72640F79-7FC4-4464-BD80-19F2AC41F9F2}" sibTransId="{DF20CDCC-9EB4-41A9-A566-C3A5399B4550}"/>
    <dgm:cxn modelId="{9DCF7D0E-3E72-42EC-94B1-B3AB29EFBF24}" type="presOf" srcId="{DBC79BF5-E199-4B67-896D-82D027CE6D02}" destId="{373F3670-A690-4183-8CA1-794A2638D7D2}" srcOrd="0" destOrd="0" presId="urn:microsoft.com/office/officeart/2005/8/layout/radial4"/>
    <dgm:cxn modelId="{E595F722-7E97-402F-9FB6-51E2BF1F99BA}" type="presOf" srcId="{72640F79-7FC4-4464-BD80-19F2AC41F9F2}" destId="{BC5FC5CB-F1B9-411A-B243-53DC50DCA3DA}" srcOrd="0" destOrd="0" presId="urn:microsoft.com/office/officeart/2005/8/layout/radial4"/>
    <dgm:cxn modelId="{18DDD027-4381-44EB-B0D7-2E9D06FB1425}" srcId="{04460B70-5358-4316-9132-9F9D12E0A465}" destId="{378C599E-DFCA-4F1F-A65B-1A7D68752F40}" srcOrd="3" destOrd="0" parTransId="{D6F39F34-84EF-4071-92DC-4EADB6DA7438}" sibTransId="{79D2FB5F-BF72-4858-9342-7F8605D299EA}"/>
    <dgm:cxn modelId="{78358539-7906-40D2-B036-46BF1BA7B77A}" type="presOf" srcId="{DD7B005A-1924-40BA-95BC-5C5A7D159301}" destId="{6E08CDE8-12FE-470C-A805-D3BFA601080A}" srcOrd="0" destOrd="0" presId="urn:microsoft.com/office/officeart/2005/8/layout/radial4"/>
    <dgm:cxn modelId="{6834DD5F-46B0-4338-8015-38E880C3C485}" type="presOf" srcId="{561B1929-71D8-4F64-AABA-A86E62D86BAA}" destId="{65FC58A0-8752-4B67-9B2C-1B92F8CF7561}" srcOrd="0" destOrd="0" presId="urn:microsoft.com/office/officeart/2005/8/layout/radial4"/>
    <dgm:cxn modelId="{EF452C69-0999-4849-8A4F-BA26F114DFA4}" type="presOf" srcId="{C7C66BAD-678E-40D3-AF14-9E8B956E198D}" destId="{58668D34-F4FD-465D-B4A7-7AD8A5E25B04}" srcOrd="0" destOrd="0" presId="urn:microsoft.com/office/officeart/2005/8/layout/radial4"/>
    <dgm:cxn modelId="{52908D75-90E7-428F-8A43-B7F0B0E72ED2}" type="presOf" srcId="{42CC9ADF-9967-46C3-AF1D-B7E313D33B6C}" destId="{4015EDE6-70BB-4371-B319-88DA535BBCBB}" srcOrd="0" destOrd="0" presId="urn:microsoft.com/office/officeart/2005/8/layout/radial4"/>
    <dgm:cxn modelId="{78D1F688-977C-4144-9CF4-F41316DEDABC}" type="presOf" srcId="{D6F39F34-84EF-4071-92DC-4EADB6DA7438}" destId="{C34B8BA7-73D7-48B0-B363-4F484F79A51A}" srcOrd="0" destOrd="0" presId="urn:microsoft.com/office/officeart/2005/8/layout/radial4"/>
    <dgm:cxn modelId="{320D628D-610F-4C63-9678-8709771AC173}" type="presOf" srcId="{7D1411D4-2FD2-4E80-A43F-885DFFAFD0C8}" destId="{44B7D955-8DDC-4843-B6C2-5E935816D4AB}" srcOrd="0" destOrd="0" presId="urn:microsoft.com/office/officeart/2005/8/layout/radial4"/>
    <dgm:cxn modelId="{B239D9A3-E40B-48B0-B97B-0A9E50D5FA17}" type="presOf" srcId="{325343BA-E297-45A0-92B7-C3B19346D153}" destId="{16710824-F673-4B5B-A53A-29BB48A021C5}" srcOrd="0" destOrd="0" presId="urn:microsoft.com/office/officeart/2005/8/layout/radial4"/>
    <dgm:cxn modelId="{E71D0DA5-FC52-495E-B37F-C63379E576A0}" srcId="{04460B70-5358-4316-9132-9F9D12E0A465}" destId="{C7C66BAD-678E-40D3-AF14-9E8B956E198D}" srcOrd="2" destOrd="0" parTransId="{E01A543A-3A77-422B-81DF-D807E3A37112}" sibTransId="{275CC069-22C3-4720-B53B-5130762B615B}"/>
    <dgm:cxn modelId="{CF854BBF-9AEF-42F2-8231-3A29E07F8599}" type="presOf" srcId="{04460B70-5358-4316-9132-9F9D12E0A465}" destId="{626F0A0D-CD6C-4C4A-AAAF-9FBE324A04F3}" srcOrd="0" destOrd="0" presId="urn:microsoft.com/office/officeart/2005/8/layout/radial4"/>
    <dgm:cxn modelId="{49C407C6-C8D9-4EB3-9DAF-C1300FF1366D}" srcId="{DBC79BF5-E199-4B67-896D-82D027CE6D02}" destId="{04460B70-5358-4316-9132-9F9D12E0A465}" srcOrd="0" destOrd="0" parTransId="{1C02FB2A-C24C-4EB4-9CAE-47AC1BA2AF5A}" sibTransId="{54871F97-0D1A-46B2-BD01-AE2942133606}"/>
    <dgm:cxn modelId="{CFE7FFDB-5E82-43C8-B8C4-14EAF5F1A1C0}" srcId="{04460B70-5358-4316-9132-9F9D12E0A465}" destId="{561B1929-71D8-4F64-AABA-A86E62D86BAA}" srcOrd="4" destOrd="0" parTransId="{DD7B005A-1924-40BA-95BC-5C5A7D159301}" sibTransId="{01CDDF24-5D29-454A-A0CE-A4C2DC73422C}"/>
    <dgm:cxn modelId="{BC9B79DE-30E5-4ABB-B8CA-7D4FA186BB32}" type="presOf" srcId="{E01A543A-3A77-422B-81DF-D807E3A37112}" destId="{56060B81-7FA3-4460-AFBC-2DA4C4E3642E}" srcOrd="0" destOrd="0" presId="urn:microsoft.com/office/officeart/2005/8/layout/radial4"/>
    <dgm:cxn modelId="{BB1503E7-3731-4538-9CE0-BC849A009F87}" srcId="{04460B70-5358-4316-9132-9F9D12E0A465}" destId="{325343BA-E297-45A0-92B7-C3B19346D153}" srcOrd="0" destOrd="0" parTransId="{7D1411D4-2FD2-4E80-A43F-885DFFAFD0C8}" sibTransId="{A16CBEE1-D8B1-4D04-BA23-FD73A375A957}"/>
    <dgm:cxn modelId="{A0D9FDE8-AC66-4ED5-B36C-5E3000B252FA}" srcId="{04460B70-5358-4316-9132-9F9D12E0A465}" destId="{D596C4BF-B112-46B8-B2C4-4E5EE28CAD4F}" srcOrd="1" destOrd="0" parTransId="{A69B6AA6-E142-4809-A811-0EADDCDA1BB0}" sibTransId="{E4C83C75-A248-447F-B207-B48DA795FF50}"/>
    <dgm:cxn modelId="{7111E6F2-F459-4CA0-A5F6-20F1AEF53B86}" type="presOf" srcId="{D596C4BF-B112-46B8-B2C4-4E5EE28CAD4F}" destId="{60C89944-FDA0-4753-93D7-DBE3094892A0}" srcOrd="0" destOrd="0" presId="urn:microsoft.com/office/officeart/2005/8/layout/radial4"/>
    <dgm:cxn modelId="{4B531AF6-7646-489A-9645-0DB0BA8DB72E}" type="presOf" srcId="{A69B6AA6-E142-4809-A811-0EADDCDA1BB0}" destId="{2847F2F8-C211-474F-9534-601E7BEAF2B3}" srcOrd="0" destOrd="0" presId="urn:microsoft.com/office/officeart/2005/8/layout/radial4"/>
    <dgm:cxn modelId="{5B36B0F6-9331-40CA-A8BA-F7E1CFFEC36D}" type="presOf" srcId="{378C599E-DFCA-4F1F-A65B-1A7D68752F40}" destId="{5465833E-F071-45E7-B548-DF6B8AF726F4}" srcOrd="0" destOrd="0" presId="urn:microsoft.com/office/officeart/2005/8/layout/radial4"/>
    <dgm:cxn modelId="{2CDE5B5A-E8A4-4C7B-B63F-FC7ABCE48BB5}" type="presParOf" srcId="{373F3670-A690-4183-8CA1-794A2638D7D2}" destId="{626F0A0D-CD6C-4C4A-AAAF-9FBE324A04F3}" srcOrd="0" destOrd="0" presId="urn:microsoft.com/office/officeart/2005/8/layout/radial4"/>
    <dgm:cxn modelId="{93F5EB0C-5779-4A5C-90A4-FB713F6D782D}" type="presParOf" srcId="{373F3670-A690-4183-8CA1-794A2638D7D2}" destId="{44B7D955-8DDC-4843-B6C2-5E935816D4AB}" srcOrd="1" destOrd="0" presId="urn:microsoft.com/office/officeart/2005/8/layout/radial4"/>
    <dgm:cxn modelId="{144332E6-C067-4244-868B-621A00EA4DDF}" type="presParOf" srcId="{373F3670-A690-4183-8CA1-794A2638D7D2}" destId="{16710824-F673-4B5B-A53A-29BB48A021C5}" srcOrd="2" destOrd="0" presId="urn:microsoft.com/office/officeart/2005/8/layout/radial4"/>
    <dgm:cxn modelId="{7C9ED9E0-162D-475E-9709-B06C25900F9E}" type="presParOf" srcId="{373F3670-A690-4183-8CA1-794A2638D7D2}" destId="{2847F2F8-C211-474F-9534-601E7BEAF2B3}" srcOrd="3" destOrd="0" presId="urn:microsoft.com/office/officeart/2005/8/layout/radial4"/>
    <dgm:cxn modelId="{77CE15A7-F6BE-4EE2-BF6C-DF33EC358313}" type="presParOf" srcId="{373F3670-A690-4183-8CA1-794A2638D7D2}" destId="{60C89944-FDA0-4753-93D7-DBE3094892A0}" srcOrd="4" destOrd="0" presId="urn:microsoft.com/office/officeart/2005/8/layout/radial4"/>
    <dgm:cxn modelId="{54942EF2-3AFC-4868-8426-F05A36AF2E6F}" type="presParOf" srcId="{373F3670-A690-4183-8CA1-794A2638D7D2}" destId="{56060B81-7FA3-4460-AFBC-2DA4C4E3642E}" srcOrd="5" destOrd="0" presId="urn:microsoft.com/office/officeart/2005/8/layout/radial4"/>
    <dgm:cxn modelId="{25BB4882-8D3B-451F-A9C2-9033097EC898}" type="presParOf" srcId="{373F3670-A690-4183-8CA1-794A2638D7D2}" destId="{58668D34-F4FD-465D-B4A7-7AD8A5E25B04}" srcOrd="6" destOrd="0" presId="urn:microsoft.com/office/officeart/2005/8/layout/radial4"/>
    <dgm:cxn modelId="{6E9DE4EF-E2C7-4CF1-812F-92D0A1564318}" type="presParOf" srcId="{373F3670-A690-4183-8CA1-794A2638D7D2}" destId="{C34B8BA7-73D7-48B0-B363-4F484F79A51A}" srcOrd="7" destOrd="0" presId="urn:microsoft.com/office/officeart/2005/8/layout/radial4"/>
    <dgm:cxn modelId="{EAD9708A-3AFB-4156-A94F-D3BC8E15CDF0}" type="presParOf" srcId="{373F3670-A690-4183-8CA1-794A2638D7D2}" destId="{5465833E-F071-45E7-B548-DF6B8AF726F4}" srcOrd="8" destOrd="0" presId="urn:microsoft.com/office/officeart/2005/8/layout/radial4"/>
    <dgm:cxn modelId="{55C93327-9508-41DE-BB6E-121E1B9EEE83}" type="presParOf" srcId="{373F3670-A690-4183-8CA1-794A2638D7D2}" destId="{6E08CDE8-12FE-470C-A805-D3BFA601080A}" srcOrd="9" destOrd="0" presId="urn:microsoft.com/office/officeart/2005/8/layout/radial4"/>
    <dgm:cxn modelId="{AA085302-82DA-4357-88E2-95A14E7F2391}" type="presParOf" srcId="{373F3670-A690-4183-8CA1-794A2638D7D2}" destId="{65FC58A0-8752-4B67-9B2C-1B92F8CF7561}" srcOrd="10" destOrd="0" presId="urn:microsoft.com/office/officeart/2005/8/layout/radial4"/>
    <dgm:cxn modelId="{DF11707C-AC85-4866-A5F2-433AC45BCAB7}" type="presParOf" srcId="{373F3670-A690-4183-8CA1-794A2638D7D2}" destId="{BC5FC5CB-F1B9-411A-B243-53DC50DCA3DA}" srcOrd="11" destOrd="0" presId="urn:microsoft.com/office/officeart/2005/8/layout/radial4"/>
    <dgm:cxn modelId="{6C5D2025-ADDA-47FC-9AB7-D394EDF1D2A5}" type="presParOf" srcId="{373F3670-A690-4183-8CA1-794A2638D7D2}" destId="{4015EDE6-70BB-4371-B319-88DA535BBCBB}"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A5816E-F6EA-4203-8E9C-D15D63A73B96}"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0238E484-AFC4-4FEC-BCC3-695EE969B5F9}">
      <dgm:prSet/>
      <dgm:spPr/>
      <dgm:t>
        <a:bodyPr/>
        <a:lstStyle/>
        <a:p>
          <a:r>
            <a:rPr lang="en-US"/>
            <a:t>Documentation review</a:t>
          </a:r>
        </a:p>
      </dgm:t>
    </dgm:pt>
    <dgm:pt modelId="{50B836C7-38C7-41E5-99FA-57B0478F87B5}" type="parTrans" cxnId="{4F66D166-1845-43B2-A356-16B2B07095A9}">
      <dgm:prSet/>
      <dgm:spPr/>
      <dgm:t>
        <a:bodyPr/>
        <a:lstStyle/>
        <a:p>
          <a:endParaRPr lang="en-US"/>
        </a:p>
      </dgm:t>
    </dgm:pt>
    <dgm:pt modelId="{45F983BC-7F94-4290-8D82-ADB75A36D1AB}" type="sibTrans" cxnId="{4F66D166-1845-43B2-A356-16B2B07095A9}">
      <dgm:prSet/>
      <dgm:spPr/>
      <dgm:t>
        <a:bodyPr/>
        <a:lstStyle/>
        <a:p>
          <a:endParaRPr lang="en-US"/>
        </a:p>
      </dgm:t>
    </dgm:pt>
    <dgm:pt modelId="{2D94A71A-8F1B-457A-82D6-5D187FDF787D}">
      <dgm:prSet/>
      <dgm:spPr/>
      <dgm:t>
        <a:bodyPr/>
        <a:lstStyle/>
        <a:p>
          <a:r>
            <a:rPr lang="en-US"/>
            <a:t>Interviews with stakeholders</a:t>
          </a:r>
        </a:p>
      </dgm:t>
    </dgm:pt>
    <dgm:pt modelId="{9014A429-EA2F-493C-A5CE-E6517357A471}" type="parTrans" cxnId="{7A8D283E-ADD5-4012-BA3C-B4A9354837DD}">
      <dgm:prSet/>
      <dgm:spPr/>
      <dgm:t>
        <a:bodyPr/>
        <a:lstStyle/>
        <a:p>
          <a:endParaRPr lang="en-US"/>
        </a:p>
      </dgm:t>
    </dgm:pt>
    <dgm:pt modelId="{7F57148D-5F8C-41BD-A880-9BE8C67ED3E5}" type="sibTrans" cxnId="{7A8D283E-ADD5-4012-BA3C-B4A9354837DD}">
      <dgm:prSet/>
      <dgm:spPr/>
      <dgm:t>
        <a:bodyPr/>
        <a:lstStyle/>
        <a:p>
          <a:endParaRPr lang="en-US"/>
        </a:p>
      </dgm:t>
    </dgm:pt>
    <dgm:pt modelId="{4400F8ED-EED7-4735-9C17-1CC302B837D2}">
      <dgm:prSet/>
      <dgm:spPr/>
      <dgm:t>
        <a:bodyPr/>
        <a:lstStyle/>
        <a:p>
          <a:r>
            <a:rPr lang="en-US"/>
            <a:t>Observation in national conferences</a:t>
          </a:r>
        </a:p>
      </dgm:t>
    </dgm:pt>
    <dgm:pt modelId="{E3754F40-F844-47DE-98F7-A2B698A1E549}" type="parTrans" cxnId="{779BA3EC-5D72-4E48-9F36-245355099B7E}">
      <dgm:prSet/>
      <dgm:spPr/>
      <dgm:t>
        <a:bodyPr/>
        <a:lstStyle/>
        <a:p>
          <a:endParaRPr lang="en-US"/>
        </a:p>
      </dgm:t>
    </dgm:pt>
    <dgm:pt modelId="{48DB5C62-E98A-4529-A31B-4A8207FD48A6}" type="sibTrans" cxnId="{779BA3EC-5D72-4E48-9F36-245355099B7E}">
      <dgm:prSet/>
      <dgm:spPr/>
      <dgm:t>
        <a:bodyPr/>
        <a:lstStyle/>
        <a:p>
          <a:endParaRPr lang="en-US"/>
        </a:p>
      </dgm:t>
    </dgm:pt>
    <dgm:pt modelId="{84C96E64-B953-4243-B4D0-A607A8321A65}">
      <dgm:prSet/>
      <dgm:spPr/>
      <dgm:t>
        <a:bodyPr/>
        <a:lstStyle/>
        <a:p>
          <a:r>
            <a:rPr lang="en-US"/>
            <a:t>Benchmarking</a:t>
          </a:r>
        </a:p>
      </dgm:t>
    </dgm:pt>
    <dgm:pt modelId="{7F4BFF52-69ED-4C71-8864-7C15703E904F}" type="parTrans" cxnId="{46AA1E43-F659-4686-A5ED-DB50004B9C6C}">
      <dgm:prSet/>
      <dgm:spPr/>
      <dgm:t>
        <a:bodyPr/>
        <a:lstStyle/>
        <a:p>
          <a:endParaRPr lang="en-US"/>
        </a:p>
      </dgm:t>
    </dgm:pt>
    <dgm:pt modelId="{60D98629-E990-42DB-ADBC-BDAE2A8C699E}" type="sibTrans" cxnId="{46AA1E43-F659-4686-A5ED-DB50004B9C6C}">
      <dgm:prSet/>
      <dgm:spPr/>
      <dgm:t>
        <a:bodyPr/>
        <a:lstStyle/>
        <a:p>
          <a:endParaRPr lang="en-US"/>
        </a:p>
      </dgm:t>
    </dgm:pt>
    <dgm:pt modelId="{9C4ECA24-6779-4748-997E-73A21441D95A}">
      <dgm:prSet/>
      <dgm:spPr/>
      <dgm:t>
        <a:bodyPr/>
        <a:lstStyle/>
        <a:p>
          <a:r>
            <a:rPr lang="en-US"/>
            <a:t>Site-visits</a:t>
          </a:r>
        </a:p>
      </dgm:t>
    </dgm:pt>
    <dgm:pt modelId="{0C1126D6-80FB-4348-9F35-1EF64EF1DEF2}" type="parTrans" cxnId="{8E1C9F63-304F-4898-9000-1B209E3E3496}">
      <dgm:prSet/>
      <dgm:spPr/>
      <dgm:t>
        <a:bodyPr/>
        <a:lstStyle/>
        <a:p>
          <a:endParaRPr lang="en-US"/>
        </a:p>
      </dgm:t>
    </dgm:pt>
    <dgm:pt modelId="{30BFAB0D-D722-424C-9C0F-5981F32F4AC1}" type="sibTrans" cxnId="{8E1C9F63-304F-4898-9000-1B209E3E3496}">
      <dgm:prSet/>
      <dgm:spPr/>
      <dgm:t>
        <a:bodyPr/>
        <a:lstStyle/>
        <a:p>
          <a:endParaRPr lang="en-US"/>
        </a:p>
      </dgm:t>
    </dgm:pt>
    <dgm:pt modelId="{3C9C63B9-B8E1-43C3-9940-FE66D70FDB90}" type="pres">
      <dgm:prSet presAssocID="{10A5816E-F6EA-4203-8E9C-D15D63A73B96}" presName="vert0" presStyleCnt="0">
        <dgm:presLayoutVars>
          <dgm:dir/>
          <dgm:animOne val="branch"/>
          <dgm:animLvl val="lvl"/>
        </dgm:presLayoutVars>
      </dgm:prSet>
      <dgm:spPr/>
    </dgm:pt>
    <dgm:pt modelId="{FD28B1C9-CE7C-4425-9815-FD756EC5F58A}" type="pres">
      <dgm:prSet presAssocID="{0238E484-AFC4-4FEC-BCC3-695EE969B5F9}" presName="thickLine" presStyleLbl="alignNode1" presStyleIdx="0" presStyleCnt="5"/>
      <dgm:spPr/>
    </dgm:pt>
    <dgm:pt modelId="{87E67A7D-4818-4070-90A2-F90ED4C1AB99}" type="pres">
      <dgm:prSet presAssocID="{0238E484-AFC4-4FEC-BCC3-695EE969B5F9}" presName="horz1" presStyleCnt="0"/>
      <dgm:spPr/>
    </dgm:pt>
    <dgm:pt modelId="{1FA07D71-5850-48BC-A5EE-6AC232E098C6}" type="pres">
      <dgm:prSet presAssocID="{0238E484-AFC4-4FEC-BCC3-695EE969B5F9}" presName="tx1" presStyleLbl="revTx" presStyleIdx="0" presStyleCnt="5"/>
      <dgm:spPr/>
    </dgm:pt>
    <dgm:pt modelId="{9178C5D7-933A-4AA1-B443-C6B638F41A94}" type="pres">
      <dgm:prSet presAssocID="{0238E484-AFC4-4FEC-BCC3-695EE969B5F9}" presName="vert1" presStyleCnt="0"/>
      <dgm:spPr/>
    </dgm:pt>
    <dgm:pt modelId="{A9F53714-FE67-4DC0-B2F0-53FE3197D72B}" type="pres">
      <dgm:prSet presAssocID="{2D94A71A-8F1B-457A-82D6-5D187FDF787D}" presName="thickLine" presStyleLbl="alignNode1" presStyleIdx="1" presStyleCnt="5"/>
      <dgm:spPr/>
    </dgm:pt>
    <dgm:pt modelId="{7088615B-3712-4A1E-BFD5-89ACD5606AE8}" type="pres">
      <dgm:prSet presAssocID="{2D94A71A-8F1B-457A-82D6-5D187FDF787D}" presName="horz1" presStyleCnt="0"/>
      <dgm:spPr/>
    </dgm:pt>
    <dgm:pt modelId="{CCED6372-8E2C-49A3-993C-0EE295DB9FDF}" type="pres">
      <dgm:prSet presAssocID="{2D94A71A-8F1B-457A-82D6-5D187FDF787D}" presName="tx1" presStyleLbl="revTx" presStyleIdx="1" presStyleCnt="5"/>
      <dgm:spPr/>
    </dgm:pt>
    <dgm:pt modelId="{6F96B4AA-741C-45EC-92C9-05C0E15F32F3}" type="pres">
      <dgm:prSet presAssocID="{2D94A71A-8F1B-457A-82D6-5D187FDF787D}" presName="vert1" presStyleCnt="0"/>
      <dgm:spPr/>
    </dgm:pt>
    <dgm:pt modelId="{F028CC6F-9A50-4BB2-A508-7D141D3CFF18}" type="pres">
      <dgm:prSet presAssocID="{4400F8ED-EED7-4735-9C17-1CC302B837D2}" presName="thickLine" presStyleLbl="alignNode1" presStyleIdx="2" presStyleCnt="5"/>
      <dgm:spPr/>
    </dgm:pt>
    <dgm:pt modelId="{2665AFA3-7CAC-4919-BFC3-47FC177CB4AF}" type="pres">
      <dgm:prSet presAssocID="{4400F8ED-EED7-4735-9C17-1CC302B837D2}" presName="horz1" presStyleCnt="0"/>
      <dgm:spPr/>
    </dgm:pt>
    <dgm:pt modelId="{26816248-B17D-4641-BB48-A25C443EB265}" type="pres">
      <dgm:prSet presAssocID="{4400F8ED-EED7-4735-9C17-1CC302B837D2}" presName="tx1" presStyleLbl="revTx" presStyleIdx="2" presStyleCnt="5"/>
      <dgm:spPr/>
    </dgm:pt>
    <dgm:pt modelId="{8658DEA0-278E-4C7B-9F7A-228D7F5FCF93}" type="pres">
      <dgm:prSet presAssocID="{4400F8ED-EED7-4735-9C17-1CC302B837D2}" presName="vert1" presStyleCnt="0"/>
      <dgm:spPr/>
    </dgm:pt>
    <dgm:pt modelId="{4553FADA-E7AB-4532-8F31-5441B82F48E1}" type="pres">
      <dgm:prSet presAssocID="{84C96E64-B953-4243-B4D0-A607A8321A65}" presName="thickLine" presStyleLbl="alignNode1" presStyleIdx="3" presStyleCnt="5"/>
      <dgm:spPr/>
    </dgm:pt>
    <dgm:pt modelId="{69FD234D-6B24-4020-BDD5-AEFDD2BBB959}" type="pres">
      <dgm:prSet presAssocID="{84C96E64-B953-4243-B4D0-A607A8321A65}" presName="horz1" presStyleCnt="0"/>
      <dgm:spPr/>
    </dgm:pt>
    <dgm:pt modelId="{4302EA34-091D-49D5-AEDE-D0BC73165A37}" type="pres">
      <dgm:prSet presAssocID="{84C96E64-B953-4243-B4D0-A607A8321A65}" presName="tx1" presStyleLbl="revTx" presStyleIdx="3" presStyleCnt="5"/>
      <dgm:spPr/>
    </dgm:pt>
    <dgm:pt modelId="{B5F3A0D8-DDC9-48F7-95CA-C167DB90D86C}" type="pres">
      <dgm:prSet presAssocID="{84C96E64-B953-4243-B4D0-A607A8321A65}" presName="vert1" presStyleCnt="0"/>
      <dgm:spPr/>
    </dgm:pt>
    <dgm:pt modelId="{3592FC83-2ECA-41BD-9C95-C1E822F5670E}" type="pres">
      <dgm:prSet presAssocID="{9C4ECA24-6779-4748-997E-73A21441D95A}" presName="thickLine" presStyleLbl="alignNode1" presStyleIdx="4" presStyleCnt="5"/>
      <dgm:spPr/>
    </dgm:pt>
    <dgm:pt modelId="{05D7105D-6311-4CD3-945A-A182CE1E3657}" type="pres">
      <dgm:prSet presAssocID="{9C4ECA24-6779-4748-997E-73A21441D95A}" presName="horz1" presStyleCnt="0"/>
      <dgm:spPr/>
    </dgm:pt>
    <dgm:pt modelId="{7AC9DAF2-9F30-46CE-8B61-D099DCFFC376}" type="pres">
      <dgm:prSet presAssocID="{9C4ECA24-6779-4748-997E-73A21441D95A}" presName="tx1" presStyleLbl="revTx" presStyleIdx="4" presStyleCnt="5"/>
      <dgm:spPr/>
    </dgm:pt>
    <dgm:pt modelId="{166C0214-EE85-4142-BED7-D8EFA382E1F3}" type="pres">
      <dgm:prSet presAssocID="{9C4ECA24-6779-4748-997E-73A21441D95A}" presName="vert1" presStyleCnt="0"/>
      <dgm:spPr/>
    </dgm:pt>
  </dgm:ptLst>
  <dgm:cxnLst>
    <dgm:cxn modelId="{A3B40118-BF9F-4749-84B4-F08E5E386835}" type="presOf" srcId="{84C96E64-B953-4243-B4D0-A607A8321A65}" destId="{4302EA34-091D-49D5-AEDE-D0BC73165A37}" srcOrd="0" destOrd="0" presId="urn:microsoft.com/office/officeart/2008/layout/LinedList"/>
    <dgm:cxn modelId="{F81A7E1D-AA31-4B3B-ADD1-4E01A2162764}" type="presOf" srcId="{9C4ECA24-6779-4748-997E-73A21441D95A}" destId="{7AC9DAF2-9F30-46CE-8B61-D099DCFFC376}" srcOrd="0" destOrd="0" presId="urn:microsoft.com/office/officeart/2008/layout/LinedList"/>
    <dgm:cxn modelId="{93B65021-F91F-45F0-8590-F2D2A4676DAC}" type="presOf" srcId="{4400F8ED-EED7-4735-9C17-1CC302B837D2}" destId="{26816248-B17D-4641-BB48-A25C443EB265}" srcOrd="0" destOrd="0" presId="urn:microsoft.com/office/officeart/2008/layout/LinedList"/>
    <dgm:cxn modelId="{7A8D283E-ADD5-4012-BA3C-B4A9354837DD}" srcId="{10A5816E-F6EA-4203-8E9C-D15D63A73B96}" destId="{2D94A71A-8F1B-457A-82D6-5D187FDF787D}" srcOrd="1" destOrd="0" parTransId="{9014A429-EA2F-493C-A5CE-E6517357A471}" sibTransId="{7F57148D-5F8C-41BD-A880-9BE8C67ED3E5}"/>
    <dgm:cxn modelId="{46AA1E43-F659-4686-A5ED-DB50004B9C6C}" srcId="{10A5816E-F6EA-4203-8E9C-D15D63A73B96}" destId="{84C96E64-B953-4243-B4D0-A607A8321A65}" srcOrd="3" destOrd="0" parTransId="{7F4BFF52-69ED-4C71-8864-7C15703E904F}" sibTransId="{60D98629-E990-42DB-ADBC-BDAE2A8C699E}"/>
    <dgm:cxn modelId="{8E1C9F63-304F-4898-9000-1B209E3E3496}" srcId="{10A5816E-F6EA-4203-8E9C-D15D63A73B96}" destId="{9C4ECA24-6779-4748-997E-73A21441D95A}" srcOrd="4" destOrd="0" parTransId="{0C1126D6-80FB-4348-9F35-1EF64EF1DEF2}" sibTransId="{30BFAB0D-D722-424C-9C0F-5981F32F4AC1}"/>
    <dgm:cxn modelId="{4F66D166-1845-43B2-A356-16B2B07095A9}" srcId="{10A5816E-F6EA-4203-8E9C-D15D63A73B96}" destId="{0238E484-AFC4-4FEC-BCC3-695EE969B5F9}" srcOrd="0" destOrd="0" parTransId="{50B836C7-38C7-41E5-99FA-57B0478F87B5}" sibTransId="{45F983BC-7F94-4290-8D82-ADB75A36D1AB}"/>
    <dgm:cxn modelId="{0B294B7D-6083-43D6-BDA9-57882FB51397}" type="presOf" srcId="{2D94A71A-8F1B-457A-82D6-5D187FDF787D}" destId="{CCED6372-8E2C-49A3-993C-0EE295DB9FDF}" srcOrd="0" destOrd="0" presId="urn:microsoft.com/office/officeart/2008/layout/LinedList"/>
    <dgm:cxn modelId="{13D8B1AF-1944-4DED-B272-087807A732BE}" type="presOf" srcId="{10A5816E-F6EA-4203-8E9C-D15D63A73B96}" destId="{3C9C63B9-B8E1-43C3-9940-FE66D70FDB90}" srcOrd="0" destOrd="0" presId="urn:microsoft.com/office/officeart/2008/layout/LinedList"/>
    <dgm:cxn modelId="{779BA3EC-5D72-4E48-9F36-245355099B7E}" srcId="{10A5816E-F6EA-4203-8E9C-D15D63A73B96}" destId="{4400F8ED-EED7-4735-9C17-1CC302B837D2}" srcOrd="2" destOrd="0" parTransId="{E3754F40-F844-47DE-98F7-A2B698A1E549}" sibTransId="{48DB5C62-E98A-4529-A31B-4A8207FD48A6}"/>
    <dgm:cxn modelId="{394015FA-9C43-4100-9850-93170197A87F}" type="presOf" srcId="{0238E484-AFC4-4FEC-BCC3-695EE969B5F9}" destId="{1FA07D71-5850-48BC-A5EE-6AC232E098C6}" srcOrd="0" destOrd="0" presId="urn:microsoft.com/office/officeart/2008/layout/LinedList"/>
    <dgm:cxn modelId="{C231E92C-3898-4E8E-847D-EE476E126DD7}" type="presParOf" srcId="{3C9C63B9-B8E1-43C3-9940-FE66D70FDB90}" destId="{FD28B1C9-CE7C-4425-9815-FD756EC5F58A}" srcOrd="0" destOrd="0" presId="urn:microsoft.com/office/officeart/2008/layout/LinedList"/>
    <dgm:cxn modelId="{581D2EF1-4186-4D32-B3FF-8A441191AE1D}" type="presParOf" srcId="{3C9C63B9-B8E1-43C3-9940-FE66D70FDB90}" destId="{87E67A7D-4818-4070-90A2-F90ED4C1AB99}" srcOrd="1" destOrd="0" presId="urn:microsoft.com/office/officeart/2008/layout/LinedList"/>
    <dgm:cxn modelId="{941B0A23-2944-4E2E-B2B1-2F144BF6CE6A}" type="presParOf" srcId="{87E67A7D-4818-4070-90A2-F90ED4C1AB99}" destId="{1FA07D71-5850-48BC-A5EE-6AC232E098C6}" srcOrd="0" destOrd="0" presId="urn:microsoft.com/office/officeart/2008/layout/LinedList"/>
    <dgm:cxn modelId="{92271479-3953-4509-A706-6CAC7ED2A2AC}" type="presParOf" srcId="{87E67A7D-4818-4070-90A2-F90ED4C1AB99}" destId="{9178C5D7-933A-4AA1-B443-C6B638F41A94}" srcOrd="1" destOrd="0" presId="urn:microsoft.com/office/officeart/2008/layout/LinedList"/>
    <dgm:cxn modelId="{68B1F1B0-6161-440A-9A3E-830B7D2E3D09}" type="presParOf" srcId="{3C9C63B9-B8E1-43C3-9940-FE66D70FDB90}" destId="{A9F53714-FE67-4DC0-B2F0-53FE3197D72B}" srcOrd="2" destOrd="0" presId="urn:microsoft.com/office/officeart/2008/layout/LinedList"/>
    <dgm:cxn modelId="{CEE5F9E4-1A55-49BD-92F4-AFC7C1347897}" type="presParOf" srcId="{3C9C63B9-B8E1-43C3-9940-FE66D70FDB90}" destId="{7088615B-3712-4A1E-BFD5-89ACD5606AE8}" srcOrd="3" destOrd="0" presId="urn:microsoft.com/office/officeart/2008/layout/LinedList"/>
    <dgm:cxn modelId="{502DAE99-B274-47E5-AA9B-6C3B0469BAB6}" type="presParOf" srcId="{7088615B-3712-4A1E-BFD5-89ACD5606AE8}" destId="{CCED6372-8E2C-49A3-993C-0EE295DB9FDF}" srcOrd="0" destOrd="0" presId="urn:microsoft.com/office/officeart/2008/layout/LinedList"/>
    <dgm:cxn modelId="{B03F672F-872C-48D7-8F28-2B2857E3E622}" type="presParOf" srcId="{7088615B-3712-4A1E-BFD5-89ACD5606AE8}" destId="{6F96B4AA-741C-45EC-92C9-05C0E15F32F3}" srcOrd="1" destOrd="0" presId="urn:microsoft.com/office/officeart/2008/layout/LinedList"/>
    <dgm:cxn modelId="{4307F238-CC00-475C-98B0-F9178F76E2D4}" type="presParOf" srcId="{3C9C63B9-B8E1-43C3-9940-FE66D70FDB90}" destId="{F028CC6F-9A50-4BB2-A508-7D141D3CFF18}" srcOrd="4" destOrd="0" presId="urn:microsoft.com/office/officeart/2008/layout/LinedList"/>
    <dgm:cxn modelId="{75DCE559-222C-4474-A3B1-022BCF9E6AF9}" type="presParOf" srcId="{3C9C63B9-B8E1-43C3-9940-FE66D70FDB90}" destId="{2665AFA3-7CAC-4919-BFC3-47FC177CB4AF}" srcOrd="5" destOrd="0" presId="urn:microsoft.com/office/officeart/2008/layout/LinedList"/>
    <dgm:cxn modelId="{6AC0829E-44EC-415A-9E1F-BF8B74023359}" type="presParOf" srcId="{2665AFA3-7CAC-4919-BFC3-47FC177CB4AF}" destId="{26816248-B17D-4641-BB48-A25C443EB265}" srcOrd="0" destOrd="0" presId="urn:microsoft.com/office/officeart/2008/layout/LinedList"/>
    <dgm:cxn modelId="{A111DAC8-E9CF-4A0B-A533-98F72F02F6D0}" type="presParOf" srcId="{2665AFA3-7CAC-4919-BFC3-47FC177CB4AF}" destId="{8658DEA0-278E-4C7B-9F7A-228D7F5FCF93}" srcOrd="1" destOrd="0" presId="urn:microsoft.com/office/officeart/2008/layout/LinedList"/>
    <dgm:cxn modelId="{19EF9304-56F6-4141-AE15-758600A109F9}" type="presParOf" srcId="{3C9C63B9-B8E1-43C3-9940-FE66D70FDB90}" destId="{4553FADA-E7AB-4532-8F31-5441B82F48E1}" srcOrd="6" destOrd="0" presId="urn:microsoft.com/office/officeart/2008/layout/LinedList"/>
    <dgm:cxn modelId="{32171016-9919-4F03-AB98-B7DB3BFE937C}" type="presParOf" srcId="{3C9C63B9-B8E1-43C3-9940-FE66D70FDB90}" destId="{69FD234D-6B24-4020-BDD5-AEFDD2BBB959}" srcOrd="7" destOrd="0" presId="urn:microsoft.com/office/officeart/2008/layout/LinedList"/>
    <dgm:cxn modelId="{E8305596-507D-4733-A074-9F39FD2DD616}" type="presParOf" srcId="{69FD234D-6B24-4020-BDD5-AEFDD2BBB959}" destId="{4302EA34-091D-49D5-AEDE-D0BC73165A37}" srcOrd="0" destOrd="0" presId="urn:microsoft.com/office/officeart/2008/layout/LinedList"/>
    <dgm:cxn modelId="{931B16FA-3E73-443A-BD57-90C83391A287}" type="presParOf" srcId="{69FD234D-6B24-4020-BDD5-AEFDD2BBB959}" destId="{B5F3A0D8-DDC9-48F7-95CA-C167DB90D86C}" srcOrd="1" destOrd="0" presId="urn:microsoft.com/office/officeart/2008/layout/LinedList"/>
    <dgm:cxn modelId="{CCDCEF0E-C35B-4779-B13D-ED98510EC998}" type="presParOf" srcId="{3C9C63B9-B8E1-43C3-9940-FE66D70FDB90}" destId="{3592FC83-2ECA-41BD-9C95-C1E822F5670E}" srcOrd="8" destOrd="0" presId="urn:microsoft.com/office/officeart/2008/layout/LinedList"/>
    <dgm:cxn modelId="{05576DD6-5478-4BEC-BC31-CE38768187CF}" type="presParOf" srcId="{3C9C63B9-B8E1-43C3-9940-FE66D70FDB90}" destId="{05D7105D-6311-4CD3-945A-A182CE1E3657}" srcOrd="9" destOrd="0" presId="urn:microsoft.com/office/officeart/2008/layout/LinedList"/>
    <dgm:cxn modelId="{B478CD99-FD82-4ABC-96A9-72EB19CAF15C}" type="presParOf" srcId="{05D7105D-6311-4CD3-945A-A182CE1E3657}" destId="{7AC9DAF2-9F30-46CE-8B61-D099DCFFC376}" srcOrd="0" destOrd="0" presId="urn:microsoft.com/office/officeart/2008/layout/LinedList"/>
    <dgm:cxn modelId="{9AE934FF-C607-4D19-A9EC-B9AF5B9A5225}" type="presParOf" srcId="{05D7105D-6311-4CD3-945A-A182CE1E3657}" destId="{166C0214-EE85-4142-BED7-D8EFA382E1F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EEC59E-5189-4650-AB34-90A6242A0D8B}" type="doc">
      <dgm:prSet loTypeId="urn:microsoft.com/office/officeart/2008/layout/LinedList" loCatId="list" qsTypeId="urn:microsoft.com/office/officeart/2005/8/quickstyle/simple1" qsCatId="simple" csTypeId="urn:microsoft.com/office/officeart/2005/8/colors/accent6_2" csCatId="accent6"/>
      <dgm:spPr/>
      <dgm:t>
        <a:bodyPr/>
        <a:lstStyle/>
        <a:p>
          <a:endParaRPr lang="en-US"/>
        </a:p>
      </dgm:t>
    </dgm:pt>
    <dgm:pt modelId="{946D39DF-D9AB-474A-81F7-E7492EA9ACE9}">
      <dgm:prSet/>
      <dgm:spPr/>
      <dgm:t>
        <a:bodyPr/>
        <a:lstStyle/>
        <a:p>
          <a:pPr>
            <a:lnSpc>
              <a:spcPct val="100000"/>
            </a:lnSpc>
          </a:pPr>
          <a:r>
            <a:rPr lang="en-US"/>
            <a:t>The legislative framework comprises National Legislation, EU Directive and United Nations Conventions</a:t>
          </a:r>
        </a:p>
      </dgm:t>
    </dgm:pt>
    <dgm:pt modelId="{78BFD5F6-222D-4B63-9065-53416720812D}" type="parTrans" cxnId="{9356829B-8F61-4384-8921-6ABD0FF82833}">
      <dgm:prSet/>
      <dgm:spPr/>
      <dgm:t>
        <a:bodyPr/>
        <a:lstStyle/>
        <a:p>
          <a:endParaRPr lang="en-US"/>
        </a:p>
      </dgm:t>
    </dgm:pt>
    <dgm:pt modelId="{DF120341-14DE-45B8-BA39-887ECC71227E}" type="sibTrans" cxnId="{9356829B-8F61-4384-8921-6ABD0FF82833}">
      <dgm:prSet/>
      <dgm:spPr/>
      <dgm:t>
        <a:bodyPr/>
        <a:lstStyle/>
        <a:p>
          <a:pPr>
            <a:lnSpc>
              <a:spcPct val="100000"/>
            </a:lnSpc>
          </a:pPr>
          <a:endParaRPr lang="en-US"/>
        </a:p>
      </dgm:t>
    </dgm:pt>
    <dgm:pt modelId="{E1215633-2B3F-4B05-939C-16370D49D162}">
      <dgm:prSet/>
      <dgm:spPr/>
      <dgm:t>
        <a:bodyPr/>
        <a:lstStyle/>
        <a:p>
          <a:pPr>
            <a:lnSpc>
              <a:spcPct val="100000"/>
            </a:lnSpc>
          </a:pPr>
          <a:r>
            <a:rPr lang="en-US"/>
            <a:t>In many instances the legislative framework appropriately mandates countries to establish and manage MPAs </a:t>
          </a:r>
        </a:p>
      </dgm:t>
    </dgm:pt>
    <dgm:pt modelId="{EEA7F6FB-DEAA-49DB-85B2-A09429E13D4C}" type="parTrans" cxnId="{458FA753-FCD5-440A-981A-E28C9CE3C77B}">
      <dgm:prSet/>
      <dgm:spPr/>
      <dgm:t>
        <a:bodyPr/>
        <a:lstStyle/>
        <a:p>
          <a:endParaRPr lang="en-US"/>
        </a:p>
      </dgm:t>
    </dgm:pt>
    <dgm:pt modelId="{531C7D6E-9044-4963-A01C-B633A22B674D}" type="sibTrans" cxnId="{458FA753-FCD5-440A-981A-E28C9CE3C77B}">
      <dgm:prSet/>
      <dgm:spPr/>
      <dgm:t>
        <a:bodyPr/>
        <a:lstStyle/>
        <a:p>
          <a:pPr>
            <a:lnSpc>
              <a:spcPct val="100000"/>
            </a:lnSpc>
          </a:pPr>
          <a:endParaRPr lang="en-US"/>
        </a:p>
      </dgm:t>
    </dgm:pt>
    <dgm:pt modelId="{7B1B9CD5-BBD8-46FE-85D1-94F23F7D4EB8}">
      <dgm:prSet/>
      <dgm:spPr/>
      <dgm:t>
        <a:bodyPr/>
        <a:lstStyle/>
        <a:p>
          <a:pPr>
            <a:lnSpc>
              <a:spcPct val="100000"/>
            </a:lnSpc>
          </a:pPr>
          <a:r>
            <a:rPr lang="en-US"/>
            <a:t>Some MPAs were designated through various legislation resulting in multi-protection status</a:t>
          </a:r>
        </a:p>
      </dgm:t>
    </dgm:pt>
    <dgm:pt modelId="{6DFB7D36-ED78-42D8-858A-8ADC2D1B0D5A}" type="parTrans" cxnId="{9E0B3A70-A1E5-43BC-A5DB-6135F1BCA7D3}">
      <dgm:prSet/>
      <dgm:spPr/>
      <dgm:t>
        <a:bodyPr/>
        <a:lstStyle/>
        <a:p>
          <a:endParaRPr lang="en-US"/>
        </a:p>
      </dgm:t>
    </dgm:pt>
    <dgm:pt modelId="{28ABFC68-797B-4DEA-BBAF-0DD7534D333F}" type="sibTrans" cxnId="{9E0B3A70-A1E5-43BC-A5DB-6135F1BCA7D3}">
      <dgm:prSet/>
      <dgm:spPr/>
      <dgm:t>
        <a:bodyPr/>
        <a:lstStyle/>
        <a:p>
          <a:pPr>
            <a:lnSpc>
              <a:spcPct val="100000"/>
            </a:lnSpc>
          </a:pPr>
          <a:endParaRPr lang="en-US"/>
        </a:p>
      </dgm:t>
    </dgm:pt>
    <dgm:pt modelId="{53EE8457-66CF-4F22-A960-8BF845305B01}">
      <dgm:prSet/>
      <dgm:spPr/>
      <dgm:t>
        <a:bodyPr/>
        <a:lstStyle/>
        <a:p>
          <a:pPr>
            <a:lnSpc>
              <a:spcPct val="100000"/>
            </a:lnSpc>
          </a:pPr>
          <a:r>
            <a:rPr lang="en-US"/>
            <a:t>Limited coordination exists in situations where multiple legislative responsibilities are assigned</a:t>
          </a:r>
        </a:p>
      </dgm:t>
    </dgm:pt>
    <dgm:pt modelId="{E7DF0295-5269-47E7-9E1C-0C1EA459A52C}" type="parTrans" cxnId="{E3FF829E-5FEF-4A24-BB75-A6D9BAAEDEAA}">
      <dgm:prSet/>
      <dgm:spPr/>
      <dgm:t>
        <a:bodyPr/>
        <a:lstStyle/>
        <a:p>
          <a:endParaRPr lang="en-US"/>
        </a:p>
      </dgm:t>
    </dgm:pt>
    <dgm:pt modelId="{A4222A2B-1E5A-43DA-BFE9-FFE704E77DC9}" type="sibTrans" cxnId="{E3FF829E-5FEF-4A24-BB75-A6D9BAAEDEAA}">
      <dgm:prSet/>
      <dgm:spPr/>
      <dgm:t>
        <a:bodyPr/>
        <a:lstStyle/>
        <a:p>
          <a:endParaRPr lang="en-US"/>
        </a:p>
      </dgm:t>
    </dgm:pt>
    <dgm:pt modelId="{7EB3726B-5128-4D69-A7A9-F886C9F08D41}" type="pres">
      <dgm:prSet presAssocID="{5AEEC59E-5189-4650-AB34-90A6242A0D8B}" presName="vert0" presStyleCnt="0">
        <dgm:presLayoutVars>
          <dgm:dir/>
          <dgm:animOne val="branch"/>
          <dgm:animLvl val="lvl"/>
        </dgm:presLayoutVars>
      </dgm:prSet>
      <dgm:spPr/>
    </dgm:pt>
    <dgm:pt modelId="{D89FB4AA-DF69-4FA8-AE24-F44E8D8BA50F}" type="pres">
      <dgm:prSet presAssocID="{946D39DF-D9AB-474A-81F7-E7492EA9ACE9}" presName="thickLine" presStyleLbl="alignNode1" presStyleIdx="0" presStyleCnt="4"/>
      <dgm:spPr/>
    </dgm:pt>
    <dgm:pt modelId="{882EA530-CDF4-4738-A1E5-3EEA767F4C43}" type="pres">
      <dgm:prSet presAssocID="{946D39DF-D9AB-474A-81F7-E7492EA9ACE9}" presName="horz1" presStyleCnt="0"/>
      <dgm:spPr/>
    </dgm:pt>
    <dgm:pt modelId="{09681728-7050-43EA-985B-AAA50FEA068F}" type="pres">
      <dgm:prSet presAssocID="{946D39DF-D9AB-474A-81F7-E7492EA9ACE9}" presName="tx1" presStyleLbl="revTx" presStyleIdx="0" presStyleCnt="4"/>
      <dgm:spPr/>
    </dgm:pt>
    <dgm:pt modelId="{2B3C8F8A-93ED-4CAB-8C2A-AC1C93D5567B}" type="pres">
      <dgm:prSet presAssocID="{946D39DF-D9AB-474A-81F7-E7492EA9ACE9}" presName="vert1" presStyleCnt="0"/>
      <dgm:spPr/>
    </dgm:pt>
    <dgm:pt modelId="{65B5D3FC-4450-4288-9474-2BF43975FC25}" type="pres">
      <dgm:prSet presAssocID="{E1215633-2B3F-4B05-939C-16370D49D162}" presName="thickLine" presStyleLbl="alignNode1" presStyleIdx="1" presStyleCnt="4"/>
      <dgm:spPr/>
    </dgm:pt>
    <dgm:pt modelId="{B7F27A0C-0097-4EC8-BC4D-E351B3C6BF9C}" type="pres">
      <dgm:prSet presAssocID="{E1215633-2B3F-4B05-939C-16370D49D162}" presName="horz1" presStyleCnt="0"/>
      <dgm:spPr/>
    </dgm:pt>
    <dgm:pt modelId="{BB89C73B-3335-448F-9CD0-833EFC7F292B}" type="pres">
      <dgm:prSet presAssocID="{E1215633-2B3F-4B05-939C-16370D49D162}" presName="tx1" presStyleLbl="revTx" presStyleIdx="1" presStyleCnt="4"/>
      <dgm:spPr/>
    </dgm:pt>
    <dgm:pt modelId="{11C6AB6D-18E0-4356-88DC-B0FF713B1FF6}" type="pres">
      <dgm:prSet presAssocID="{E1215633-2B3F-4B05-939C-16370D49D162}" presName="vert1" presStyleCnt="0"/>
      <dgm:spPr/>
    </dgm:pt>
    <dgm:pt modelId="{937352BF-298B-4A72-AD1F-EFECF2481DAF}" type="pres">
      <dgm:prSet presAssocID="{7B1B9CD5-BBD8-46FE-85D1-94F23F7D4EB8}" presName="thickLine" presStyleLbl="alignNode1" presStyleIdx="2" presStyleCnt="4"/>
      <dgm:spPr/>
    </dgm:pt>
    <dgm:pt modelId="{03711DBF-41D3-465B-9DD7-D015BF0A11DE}" type="pres">
      <dgm:prSet presAssocID="{7B1B9CD5-BBD8-46FE-85D1-94F23F7D4EB8}" presName="horz1" presStyleCnt="0"/>
      <dgm:spPr/>
    </dgm:pt>
    <dgm:pt modelId="{924DB32E-A0D1-4485-BA4B-808947C08327}" type="pres">
      <dgm:prSet presAssocID="{7B1B9CD5-BBD8-46FE-85D1-94F23F7D4EB8}" presName="tx1" presStyleLbl="revTx" presStyleIdx="2" presStyleCnt="4"/>
      <dgm:spPr/>
    </dgm:pt>
    <dgm:pt modelId="{1EB54CC3-CE01-4F25-9B53-F58B8B181D70}" type="pres">
      <dgm:prSet presAssocID="{7B1B9CD5-BBD8-46FE-85D1-94F23F7D4EB8}" presName="vert1" presStyleCnt="0"/>
      <dgm:spPr/>
    </dgm:pt>
    <dgm:pt modelId="{0D9E5D71-5C3A-4022-9BE2-4D1742401C75}" type="pres">
      <dgm:prSet presAssocID="{53EE8457-66CF-4F22-A960-8BF845305B01}" presName="thickLine" presStyleLbl="alignNode1" presStyleIdx="3" presStyleCnt="4"/>
      <dgm:spPr/>
    </dgm:pt>
    <dgm:pt modelId="{9E520468-13DA-4C45-97C2-8AD64380ED62}" type="pres">
      <dgm:prSet presAssocID="{53EE8457-66CF-4F22-A960-8BF845305B01}" presName="horz1" presStyleCnt="0"/>
      <dgm:spPr/>
    </dgm:pt>
    <dgm:pt modelId="{DC0F93FC-C057-46EE-BEDF-EE846B9C1EB6}" type="pres">
      <dgm:prSet presAssocID="{53EE8457-66CF-4F22-A960-8BF845305B01}" presName="tx1" presStyleLbl="revTx" presStyleIdx="3" presStyleCnt="4"/>
      <dgm:spPr/>
    </dgm:pt>
    <dgm:pt modelId="{247F6CD8-8A6E-4273-AB5C-F03B36E67D00}" type="pres">
      <dgm:prSet presAssocID="{53EE8457-66CF-4F22-A960-8BF845305B01}" presName="vert1" presStyleCnt="0"/>
      <dgm:spPr/>
    </dgm:pt>
  </dgm:ptLst>
  <dgm:cxnLst>
    <dgm:cxn modelId="{9E0B3A70-A1E5-43BC-A5DB-6135F1BCA7D3}" srcId="{5AEEC59E-5189-4650-AB34-90A6242A0D8B}" destId="{7B1B9CD5-BBD8-46FE-85D1-94F23F7D4EB8}" srcOrd="2" destOrd="0" parTransId="{6DFB7D36-ED78-42D8-858A-8ADC2D1B0D5A}" sibTransId="{28ABFC68-797B-4DEA-BBAF-0DD7534D333F}"/>
    <dgm:cxn modelId="{458FA753-FCD5-440A-981A-E28C9CE3C77B}" srcId="{5AEEC59E-5189-4650-AB34-90A6242A0D8B}" destId="{E1215633-2B3F-4B05-939C-16370D49D162}" srcOrd="1" destOrd="0" parTransId="{EEA7F6FB-DEAA-49DB-85B2-A09429E13D4C}" sibTransId="{531C7D6E-9044-4963-A01C-B633A22B674D}"/>
    <dgm:cxn modelId="{9356829B-8F61-4384-8921-6ABD0FF82833}" srcId="{5AEEC59E-5189-4650-AB34-90A6242A0D8B}" destId="{946D39DF-D9AB-474A-81F7-E7492EA9ACE9}" srcOrd="0" destOrd="0" parTransId="{78BFD5F6-222D-4B63-9065-53416720812D}" sibTransId="{DF120341-14DE-45B8-BA39-887ECC71227E}"/>
    <dgm:cxn modelId="{5E83C29C-E1B5-4537-BC69-640EC56D986B}" type="presOf" srcId="{E1215633-2B3F-4B05-939C-16370D49D162}" destId="{BB89C73B-3335-448F-9CD0-833EFC7F292B}" srcOrd="0" destOrd="0" presId="urn:microsoft.com/office/officeart/2008/layout/LinedList"/>
    <dgm:cxn modelId="{E3FF829E-5FEF-4A24-BB75-A6D9BAAEDEAA}" srcId="{5AEEC59E-5189-4650-AB34-90A6242A0D8B}" destId="{53EE8457-66CF-4F22-A960-8BF845305B01}" srcOrd="3" destOrd="0" parTransId="{E7DF0295-5269-47E7-9E1C-0C1EA459A52C}" sibTransId="{A4222A2B-1E5A-43DA-BFE9-FFE704E77DC9}"/>
    <dgm:cxn modelId="{C694D8C5-9EE4-4CE1-A3E5-1EBEABA1FB0F}" type="presOf" srcId="{5AEEC59E-5189-4650-AB34-90A6242A0D8B}" destId="{7EB3726B-5128-4D69-A7A9-F886C9F08D41}" srcOrd="0" destOrd="0" presId="urn:microsoft.com/office/officeart/2008/layout/LinedList"/>
    <dgm:cxn modelId="{57F743C8-2431-47E5-8E97-6D61C5EBE9C8}" type="presOf" srcId="{946D39DF-D9AB-474A-81F7-E7492EA9ACE9}" destId="{09681728-7050-43EA-985B-AAA50FEA068F}" srcOrd="0" destOrd="0" presId="urn:microsoft.com/office/officeart/2008/layout/LinedList"/>
    <dgm:cxn modelId="{0F06F6D5-4DA7-4C39-A9F4-9DCA3FB5E539}" type="presOf" srcId="{53EE8457-66CF-4F22-A960-8BF845305B01}" destId="{DC0F93FC-C057-46EE-BEDF-EE846B9C1EB6}" srcOrd="0" destOrd="0" presId="urn:microsoft.com/office/officeart/2008/layout/LinedList"/>
    <dgm:cxn modelId="{ABF0ABF2-A111-42EB-A329-5952C9A615F3}" type="presOf" srcId="{7B1B9CD5-BBD8-46FE-85D1-94F23F7D4EB8}" destId="{924DB32E-A0D1-4485-BA4B-808947C08327}" srcOrd="0" destOrd="0" presId="urn:microsoft.com/office/officeart/2008/layout/LinedList"/>
    <dgm:cxn modelId="{7880A9E7-2261-4518-9F61-BA987E7387A2}" type="presParOf" srcId="{7EB3726B-5128-4D69-A7A9-F886C9F08D41}" destId="{D89FB4AA-DF69-4FA8-AE24-F44E8D8BA50F}" srcOrd="0" destOrd="0" presId="urn:microsoft.com/office/officeart/2008/layout/LinedList"/>
    <dgm:cxn modelId="{A2CAE0B1-22B3-4BCE-B423-444F272C6E20}" type="presParOf" srcId="{7EB3726B-5128-4D69-A7A9-F886C9F08D41}" destId="{882EA530-CDF4-4738-A1E5-3EEA767F4C43}" srcOrd="1" destOrd="0" presId="urn:microsoft.com/office/officeart/2008/layout/LinedList"/>
    <dgm:cxn modelId="{3B4CED85-08EC-4A23-8183-AA049FB6462F}" type="presParOf" srcId="{882EA530-CDF4-4738-A1E5-3EEA767F4C43}" destId="{09681728-7050-43EA-985B-AAA50FEA068F}" srcOrd="0" destOrd="0" presId="urn:microsoft.com/office/officeart/2008/layout/LinedList"/>
    <dgm:cxn modelId="{6C967224-B933-4F80-AC7E-ABD02B3BB1B3}" type="presParOf" srcId="{882EA530-CDF4-4738-A1E5-3EEA767F4C43}" destId="{2B3C8F8A-93ED-4CAB-8C2A-AC1C93D5567B}" srcOrd="1" destOrd="0" presId="urn:microsoft.com/office/officeart/2008/layout/LinedList"/>
    <dgm:cxn modelId="{1C279444-F21B-4FA2-89E9-DCA45DFF487D}" type="presParOf" srcId="{7EB3726B-5128-4D69-A7A9-F886C9F08D41}" destId="{65B5D3FC-4450-4288-9474-2BF43975FC25}" srcOrd="2" destOrd="0" presId="urn:microsoft.com/office/officeart/2008/layout/LinedList"/>
    <dgm:cxn modelId="{978B4D67-AF98-41C8-87C6-D595E2B5ED11}" type="presParOf" srcId="{7EB3726B-5128-4D69-A7A9-F886C9F08D41}" destId="{B7F27A0C-0097-4EC8-BC4D-E351B3C6BF9C}" srcOrd="3" destOrd="0" presId="urn:microsoft.com/office/officeart/2008/layout/LinedList"/>
    <dgm:cxn modelId="{A5C5088D-FE20-412F-A067-224A7E1C68D2}" type="presParOf" srcId="{B7F27A0C-0097-4EC8-BC4D-E351B3C6BF9C}" destId="{BB89C73B-3335-448F-9CD0-833EFC7F292B}" srcOrd="0" destOrd="0" presId="urn:microsoft.com/office/officeart/2008/layout/LinedList"/>
    <dgm:cxn modelId="{E3BF1E6E-B6ED-4633-ACC0-B3C1CADC7AE9}" type="presParOf" srcId="{B7F27A0C-0097-4EC8-BC4D-E351B3C6BF9C}" destId="{11C6AB6D-18E0-4356-88DC-B0FF713B1FF6}" srcOrd="1" destOrd="0" presId="urn:microsoft.com/office/officeart/2008/layout/LinedList"/>
    <dgm:cxn modelId="{0010D4CE-598D-4655-9CFA-BD31E61D9E98}" type="presParOf" srcId="{7EB3726B-5128-4D69-A7A9-F886C9F08D41}" destId="{937352BF-298B-4A72-AD1F-EFECF2481DAF}" srcOrd="4" destOrd="0" presId="urn:microsoft.com/office/officeart/2008/layout/LinedList"/>
    <dgm:cxn modelId="{121B7B2D-7F65-47ED-8FE3-00B21E27329D}" type="presParOf" srcId="{7EB3726B-5128-4D69-A7A9-F886C9F08D41}" destId="{03711DBF-41D3-465B-9DD7-D015BF0A11DE}" srcOrd="5" destOrd="0" presId="urn:microsoft.com/office/officeart/2008/layout/LinedList"/>
    <dgm:cxn modelId="{4A64BDD4-13FC-4EC0-924A-B5F541C36839}" type="presParOf" srcId="{03711DBF-41D3-465B-9DD7-D015BF0A11DE}" destId="{924DB32E-A0D1-4485-BA4B-808947C08327}" srcOrd="0" destOrd="0" presId="urn:microsoft.com/office/officeart/2008/layout/LinedList"/>
    <dgm:cxn modelId="{336A55AA-8190-4B96-B7BC-8B1A4B7A1900}" type="presParOf" srcId="{03711DBF-41D3-465B-9DD7-D015BF0A11DE}" destId="{1EB54CC3-CE01-4F25-9B53-F58B8B181D70}" srcOrd="1" destOrd="0" presId="urn:microsoft.com/office/officeart/2008/layout/LinedList"/>
    <dgm:cxn modelId="{F2C312AC-5A46-4872-A917-819347ACD385}" type="presParOf" srcId="{7EB3726B-5128-4D69-A7A9-F886C9F08D41}" destId="{0D9E5D71-5C3A-4022-9BE2-4D1742401C75}" srcOrd="6" destOrd="0" presId="urn:microsoft.com/office/officeart/2008/layout/LinedList"/>
    <dgm:cxn modelId="{D02CC514-59E0-4176-AE19-6D5E275E2170}" type="presParOf" srcId="{7EB3726B-5128-4D69-A7A9-F886C9F08D41}" destId="{9E520468-13DA-4C45-97C2-8AD64380ED62}" srcOrd="7" destOrd="0" presId="urn:microsoft.com/office/officeart/2008/layout/LinedList"/>
    <dgm:cxn modelId="{A2014E71-B326-45E6-8D9E-AE605181BF18}" type="presParOf" srcId="{9E520468-13DA-4C45-97C2-8AD64380ED62}" destId="{DC0F93FC-C057-46EE-BEDF-EE846B9C1EB6}" srcOrd="0" destOrd="0" presId="urn:microsoft.com/office/officeart/2008/layout/LinedList"/>
    <dgm:cxn modelId="{E64E4CBE-EE87-42EB-83C0-D2F223D6519C}" type="presParOf" srcId="{9E520468-13DA-4C45-97C2-8AD64380ED62}" destId="{247F6CD8-8A6E-4273-AB5C-F03B36E67D0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2F5299-42B8-4DE1-9455-C740BF31EFC4}" type="doc">
      <dgm:prSet loTypeId="urn:microsoft.com/office/officeart/2018/2/layout/IconLabelDescriptionList" loCatId="icon" qsTypeId="urn:microsoft.com/office/officeart/2005/8/quickstyle/simple1" qsCatId="simple" csTypeId="urn:microsoft.com/office/officeart/2018/5/colors/Iconchunking_neutralbg_accent2_2" csCatId="accent2" phldr="1"/>
      <dgm:spPr/>
      <dgm:t>
        <a:bodyPr/>
        <a:lstStyle/>
        <a:p>
          <a:endParaRPr lang="en-US"/>
        </a:p>
      </dgm:t>
    </dgm:pt>
    <dgm:pt modelId="{B032D86E-E779-4D54-B664-3E2ED4FD7813}">
      <dgm:prSet phldrT="[Text]"/>
      <dgm:spPr/>
      <dgm:t>
        <a:bodyPr/>
        <a:lstStyle/>
        <a:p>
          <a:pPr>
            <a:lnSpc>
              <a:spcPct val="100000"/>
            </a:lnSpc>
            <a:defRPr b="1"/>
          </a:pPr>
          <a:r>
            <a:rPr lang="en-US" dirty="0"/>
            <a:t>Countries have completed various studies to assess the feasibility of designating MPAs</a:t>
          </a:r>
        </a:p>
      </dgm:t>
    </dgm:pt>
    <dgm:pt modelId="{EBA0031E-1A6A-4D25-97B4-68E85B67C166}" type="parTrans" cxnId="{3BDEDE11-A324-4262-94D4-55DE6A8D102B}">
      <dgm:prSet/>
      <dgm:spPr/>
      <dgm:t>
        <a:bodyPr/>
        <a:lstStyle/>
        <a:p>
          <a:endParaRPr lang="en-US"/>
        </a:p>
      </dgm:t>
    </dgm:pt>
    <dgm:pt modelId="{77EC72CB-5D96-41D0-ACEC-2AB6FE8121B6}" type="sibTrans" cxnId="{3BDEDE11-A324-4262-94D4-55DE6A8D102B}">
      <dgm:prSet/>
      <dgm:spPr/>
      <dgm:t>
        <a:bodyPr/>
        <a:lstStyle/>
        <a:p>
          <a:endParaRPr lang="en-US"/>
        </a:p>
      </dgm:t>
    </dgm:pt>
    <dgm:pt modelId="{A402536D-B3F0-46A4-BD93-A039FC17E1F8}">
      <dgm:prSet phldrT="[Text]"/>
      <dgm:spPr/>
      <dgm:t>
        <a:bodyPr/>
        <a:lstStyle/>
        <a:p>
          <a:pPr>
            <a:lnSpc>
              <a:spcPct val="100000"/>
            </a:lnSpc>
            <a:defRPr b="1"/>
          </a:pPr>
          <a:r>
            <a:rPr lang="en-US" dirty="0"/>
            <a:t>Limitations of assessments undertaken:</a:t>
          </a:r>
        </a:p>
      </dgm:t>
    </dgm:pt>
    <dgm:pt modelId="{EE7B1C43-7068-4184-9548-32EC96821CCB}" type="parTrans" cxnId="{334249B9-3132-421B-A22D-0521CE3DBD94}">
      <dgm:prSet/>
      <dgm:spPr/>
      <dgm:t>
        <a:bodyPr/>
        <a:lstStyle/>
        <a:p>
          <a:endParaRPr lang="en-US"/>
        </a:p>
      </dgm:t>
    </dgm:pt>
    <dgm:pt modelId="{AF7637EC-2027-4A40-A6A1-E80E585C6454}" type="sibTrans" cxnId="{334249B9-3132-421B-A22D-0521CE3DBD94}">
      <dgm:prSet/>
      <dgm:spPr/>
      <dgm:t>
        <a:bodyPr/>
        <a:lstStyle/>
        <a:p>
          <a:endParaRPr lang="en-US"/>
        </a:p>
      </dgm:t>
    </dgm:pt>
    <dgm:pt modelId="{97314112-66C0-41EE-B002-29C96DDF7DCB}">
      <dgm:prSet custT="1"/>
      <dgm:spPr/>
      <dgm:t>
        <a:bodyPr/>
        <a:lstStyle/>
        <a:p>
          <a:pPr>
            <a:lnSpc>
              <a:spcPct val="100000"/>
            </a:lnSpc>
          </a:pPr>
          <a:r>
            <a:rPr lang="en-US" sz="1600" dirty="0"/>
            <a:t>Assessments did not extend to cover all waters within jurisdiction </a:t>
          </a:r>
        </a:p>
        <a:p>
          <a:pPr>
            <a:lnSpc>
              <a:spcPct val="100000"/>
            </a:lnSpc>
          </a:pPr>
          <a:endParaRPr lang="en-US" sz="1600" dirty="0"/>
        </a:p>
      </dgm:t>
    </dgm:pt>
    <dgm:pt modelId="{32C4AEF5-2257-444E-9B5B-1108253C86DA}" type="parTrans" cxnId="{C0906CA0-2830-4CC7-8AC2-5DE095012BD8}">
      <dgm:prSet/>
      <dgm:spPr/>
      <dgm:t>
        <a:bodyPr/>
        <a:lstStyle/>
        <a:p>
          <a:endParaRPr lang="en-US"/>
        </a:p>
      </dgm:t>
    </dgm:pt>
    <dgm:pt modelId="{0A653F15-D0F7-4111-AECD-1ADCCAD363EE}" type="sibTrans" cxnId="{C0906CA0-2830-4CC7-8AC2-5DE095012BD8}">
      <dgm:prSet/>
      <dgm:spPr/>
      <dgm:t>
        <a:bodyPr/>
        <a:lstStyle/>
        <a:p>
          <a:endParaRPr lang="en-US"/>
        </a:p>
      </dgm:t>
    </dgm:pt>
    <dgm:pt modelId="{2F42014D-2848-4EB9-8128-34588D80EE04}">
      <dgm:prSet custT="1"/>
      <dgm:spPr/>
      <dgm:t>
        <a:bodyPr/>
        <a:lstStyle/>
        <a:p>
          <a:pPr>
            <a:lnSpc>
              <a:spcPct val="100000"/>
            </a:lnSpc>
          </a:pPr>
          <a:r>
            <a:rPr lang="en-US" sz="1600" dirty="0"/>
            <a:t>Assessments were of limited technical scope as certain types of threats and pressures were not specifically assessed</a:t>
          </a:r>
        </a:p>
      </dgm:t>
    </dgm:pt>
    <dgm:pt modelId="{16F791C5-A889-4074-84DA-60211D9690DC}" type="parTrans" cxnId="{4EC0B4D3-C9D5-4C92-B2D2-0D078D07855F}">
      <dgm:prSet/>
      <dgm:spPr/>
      <dgm:t>
        <a:bodyPr/>
        <a:lstStyle/>
        <a:p>
          <a:endParaRPr lang="en-US"/>
        </a:p>
      </dgm:t>
    </dgm:pt>
    <dgm:pt modelId="{28A2A925-6425-48EB-A7B2-96A2D046CB57}" type="sibTrans" cxnId="{4EC0B4D3-C9D5-4C92-B2D2-0D078D07855F}">
      <dgm:prSet/>
      <dgm:spPr/>
      <dgm:t>
        <a:bodyPr/>
        <a:lstStyle/>
        <a:p>
          <a:endParaRPr lang="en-US"/>
        </a:p>
      </dgm:t>
    </dgm:pt>
    <dgm:pt modelId="{EF5F7352-89B5-4120-AC4A-A3AE9C649C5F}" type="pres">
      <dgm:prSet presAssocID="{7A2F5299-42B8-4DE1-9455-C740BF31EFC4}" presName="root" presStyleCnt="0">
        <dgm:presLayoutVars>
          <dgm:dir/>
          <dgm:resizeHandles val="exact"/>
        </dgm:presLayoutVars>
      </dgm:prSet>
      <dgm:spPr/>
    </dgm:pt>
    <dgm:pt modelId="{DDCF4D1E-9628-4871-9D4F-D01F738F0C90}" type="pres">
      <dgm:prSet presAssocID="{B032D86E-E779-4D54-B664-3E2ED4FD7813}" presName="compNode" presStyleCnt="0"/>
      <dgm:spPr/>
    </dgm:pt>
    <dgm:pt modelId="{4D7294E7-B515-4B2B-B6C3-6D3628D62357}" type="pres">
      <dgm:prSet presAssocID="{B032D86E-E779-4D54-B664-3E2ED4FD7813}" presName="iconRect" presStyleLbl="node1" presStyleIdx="0" presStyleCnt="2" custLinFactNeighborX="8038" custLinFactNeighborY="-7836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29911D96-0F99-4F07-8D64-74AB90544343}" type="pres">
      <dgm:prSet presAssocID="{B032D86E-E779-4D54-B664-3E2ED4FD7813}" presName="iconSpace" presStyleCnt="0"/>
      <dgm:spPr/>
    </dgm:pt>
    <dgm:pt modelId="{968E5384-A788-48F6-843D-CAD16D1C5510}" type="pres">
      <dgm:prSet presAssocID="{B032D86E-E779-4D54-B664-3E2ED4FD7813}" presName="parTx" presStyleLbl="revTx" presStyleIdx="0" presStyleCnt="4" custLinFactY="-9647" custLinFactNeighborX="-10604" custLinFactNeighborY="-100000">
        <dgm:presLayoutVars>
          <dgm:chMax val="0"/>
          <dgm:chPref val="0"/>
        </dgm:presLayoutVars>
      </dgm:prSet>
      <dgm:spPr/>
    </dgm:pt>
    <dgm:pt modelId="{90A2B129-ADAF-49B9-BAC8-36BE921CEF9E}" type="pres">
      <dgm:prSet presAssocID="{B032D86E-E779-4D54-B664-3E2ED4FD7813}" presName="txSpace" presStyleCnt="0"/>
      <dgm:spPr/>
    </dgm:pt>
    <dgm:pt modelId="{62DBB3F7-EBCF-4B6D-86BC-73D814F09FA4}" type="pres">
      <dgm:prSet presAssocID="{B032D86E-E779-4D54-B664-3E2ED4FD7813}" presName="desTx" presStyleLbl="revTx" presStyleIdx="1" presStyleCnt="4">
        <dgm:presLayoutVars/>
      </dgm:prSet>
      <dgm:spPr/>
    </dgm:pt>
    <dgm:pt modelId="{FCB1B9C7-E02B-4D14-9CFC-F4F17B37EE2A}" type="pres">
      <dgm:prSet presAssocID="{77EC72CB-5D96-41D0-ACEC-2AB6FE8121B6}" presName="sibTrans" presStyleCnt="0"/>
      <dgm:spPr/>
    </dgm:pt>
    <dgm:pt modelId="{2D50CA00-6E36-431C-9836-984B14905750}" type="pres">
      <dgm:prSet presAssocID="{A402536D-B3F0-46A4-BD93-A039FC17E1F8}" presName="compNode" presStyleCnt="0"/>
      <dgm:spPr/>
    </dgm:pt>
    <dgm:pt modelId="{720DC44E-F8B2-4D3D-A31A-391CAE26C66B}" type="pres">
      <dgm:prSet presAssocID="{A402536D-B3F0-46A4-BD93-A039FC17E1F8}" presName="iconRect" presStyleLbl="node1" presStyleIdx="1" presStyleCnt="2" custLinFactNeighborX="35912" custLinFactNeighborY="-6713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969626D1-A7B4-4CA2-BDF1-D4F975532769}" type="pres">
      <dgm:prSet presAssocID="{A402536D-B3F0-46A4-BD93-A039FC17E1F8}" presName="iconSpace" presStyleCnt="0"/>
      <dgm:spPr/>
    </dgm:pt>
    <dgm:pt modelId="{35F81F07-3F45-47CE-8145-DBF6B70E9D5D}" type="pres">
      <dgm:prSet presAssocID="{A402536D-B3F0-46A4-BD93-A039FC17E1F8}" presName="parTx" presStyleLbl="revTx" presStyleIdx="2" presStyleCnt="4" custLinFactY="-15200" custLinFactNeighborX="-9730" custLinFactNeighborY="-100000">
        <dgm:presLayoutVars>
          <dgm:chMax val="0"/>
          <dgm:chPref val="0"/>
        </dgm:presLayoutVars>
      </dgm:prSet>
      <dgm:spPr/>
    </dgm:pt>
    <dgm:pt modelId="{9FCF4F9B-6DCC-4A81-81DB-E68F6D3558D5}" type="pres">
      <dgm:prSet presAssocID="{A402536D-B3F0-46A4-BD93-A039FC17E1F8}" presName="txSpace" presStyleCnt="0"/>
      <dgm:spPr/>
    </dgm:pt>
    <dgm:pt modelId="{0E0F9A0A-F1C9-4130-8706-41F8D1E47C13}" type="pres">
      <dgm:prSet presAssocID="{A402536D-B3F0-46A4-BD93-A039FC17E1F8}" presName="desTx" presStyleLbl="revTx" presStyleIdx="3" presStyleCnt="4" custScaleX="105686" custScaleY="2000000" custLinFactY="-3059617" custLinFactNeighborX="-7141" custLinFactNeighborY="-3100000">
        <dgm:presLayoutVars/>
      </dgm:prSet>
      <dgm:spPr/>
    </dgm:pt>
  </dgm:ptLst>
  <dgm:cxnLst>
    <dgm:cxn modelId="{3BDEDE11-A324-4262-94D4-55DE6A8D102B}" srcId="{7A2F5299-42B8-4DE1-9455-C740BF31EFC4}" destId="{B032D86E-E779-4D54-B664-3E2ED4FD7813}" srcOrd="0" destOrd="0" parTransId="{EBA0031E-1A6A-4D25-97B4-68E85B67C166}" sibTransId="{77EC72CB-5D96-41D0-ACEC-2AB6FE8121B6}"/>
    <dgm:cxn modelId="{ACACAD16-388A-4710-94F3-E5DEE59F2783}" type="presOf" srcId="{7A2F5299-42B8-4DE1-9455-C740BF31EFC4}" destId="{EF5F7352-89B5-4120-AC4A-A3AE9C649C5F}" srcOrd="0" destOrd="0" presId="urn:microsoft.com/office/officeart/2018/2/layout/IconLabelDescriptionList"/>
    <dgm:cxn modelId="{72664B18-7973-4960-8886-A28A74A03164}" type="presOf" srcId="{97314112-66C0-41EE-B002-29C96DDF7DCB}" destId="{0E0F9A0A-F1C9-4130-8706-41F8D1E47C13}" srcOrd="0" destOrd="0" presId="urn:microsoft.com/office/officeart/2018/2/layout/IconLabelDescriptionList"/>
    <dgm:cxn modelId="{22CAA145-725B-4BF7-898D-925865752B19}" type="presOf" srcId="{B032D86E-E779-4D54-B664-3E2ED4FD7813}" destId="{968E5384-A788-48F6-843D-CAD16D1C5510}" srcOrd="0" destOrd="0" presId="urn:microsoft.com/office/officeart/2018/2/layout/IconLabelDescriptionList"/>
    <dgm:cxn modelId="{9E6ACD8C-29EF-410E-AE13-AE904752B38A}" type="presOf" srcId="{A402536D-B3F0-46A4-BD93-A039FC17E1F8}" destId="{35F81F07-3F45-47CE-8145-DBF6B70E9D5D}" srcOrd="0" destOrd="0" presId="urn:microsoft.com/office/officeart/2018/2/layout/IconLabelDescriptionList"/>
    <dgm:cxn modelId="{C0906CA0-2830-4CC7-8AC2-5DE095012BD8}" srcId="{A402536D-B3F0-46A4-BD93-A039FC17E1F8}" destId="{97314112-66C0-41EE-B002-29C96DDF7DCB}" srcOrd="0" destOrd="0" parTransId="{32C4AEF5-2257-444E-9B5B-1108253C86DA}" sibTransId="{0A653F15-D0F7-4111-AECD-1ADCCAD363EE}"/>
    <dgm:cxn modelId="{334249B9-3132-421B-A22D-0521CE3DBD94}" srcId="{7A2F5299-42B8-4DE1-9455-C740BF31EFC4}" destId="{A402536D-B3F0-46A4-BD93-A039FC17E1F8}" srcOrd="1" destOrd="0" parTransId="{EE7B1C43-7068-4184-9548-32EC96821CCB}" sibTransId="{AF7637EC-2027-4A40-A6A1-E80E585C6454}"/>
    <dgm:cxn modelId="{4EC0B4D3-C9D5-4C92-B2D2-0D078D07855F}" srcId="{A402536D-B3F0-46A4-BD93-A039FC17E1F8}" destId="{2F42014D-2848-4EB9-8128-34588D80EE04}" srcOrd="1" destOrd="0" parTransId="{16F791C5-A889-4074-84DA-60211D9690DC}" sibTransId="{28A2A925-6425-48EB-A7B2-96A2D046CB57}"/>
    <dgm:cxn modelId="{69DA48DA-6F86-480F-AE99-BB6EF0012148}" type="presOf" srcId="{2F42014D-2848-4EB9-8128-34588D80EE04}" destId="{0E0F9A0A-F1C9-4130-8706-41F8D1E47C13}" srcOrd="0" destOrd="1" presId="urn:microsoft.com/office/officeart/2018/2/layout/IconLabelDescriptionList"/>
    <dgm:cxn modelId="{4F06D78E-06C8-41CB-8505-1B2C1A056253}" type="presParOf" srcId="{EF5F7352-89B5-4120-AC4A-A3AE9C649C5F}" destId="{DDCF4D1E-9628-4871-9D4F-D01F738F0C90}" srcOrd="0" destOrd="0" presId="urn:microsoft.com/office/officeart/2018/2/layout/IconLabelDescriptionList"/>
    <dgm:cxn modelId="{16D13589-EF49-4A50-B2BF-B3DA60C5AE67}" type="presParOf" srcId="{DDCF4D1E-9628-4871-9D4F-D01F738F0C90}" destId="{4D7294E7-B515-4B2B-B6C3-6D3628D62357}" srcOrd="0" destOrd="0" presId="urn:microsoft.com/office/officeart/2018/2/layout/IconLabelDescriptionList"/>
    <dgm:cxn modelId="{2C3B598A-E59F-425D-843C-EDD109FD9E65}" type="presParOf" srcId="{DDCF4D1E-9628-4871-9D4F-D01F738F0C90}" destId="{29911D96-0F99-4F07-8D64-74AB90544343}" srcOrd="1" destOrd="0" presId="urn:microsoft.com/office/officeart/2018/2/layout/IconLabelDescriptionList"/>
    <dgm:cxn modelId="{B0FB84CC-1358-4975-9130-7DC5ED77C848}" type="presParOf" srcId="{DDCF4D1E-9628-4871-9D4F-D01F738F0C90}" destId="{968E5384-A788-48F6-843D-CAD16D1C5510}" srcOrd="2" destOrd="0" presId="urn:microsoft.com/office/officeart/2018/2/layout/IconLabelDescriptionList"/>
    <dgm:cxn modelId="{D7BEB7AA-7C86-4F35-B8A3-7F9B7FA8DDC2}" type="presParOf" srcId="{DDCF4D1E-9628-4871-9D4F-D01F738F0C90}" destId="{90A2B129-ADAF-49B9-BAC8-36BE921CEF9E}" srcOrd="3" destOrd="0" presId="urn:microsoft.com/office/officeart/2018/2/layout/IconLabelDescriptionList"/>
    <dgm:cxn modelId="{6EEF86A3-B447-494F-88BB-962D8DB10AFA}" type="presParOf" srcId="{DDCF4D1E-9628-4871-9D4F-D01F738F0C90}" destId="{62DBB3F7-EBCF-4B6D-86BC-73D814F09FA4}" srcOrd="4" destOrd="0" presId="urn:microsoft.com/office/officeart/2018/2/layout/IconLabelDescriptionList"/>
    <dgm:cxn modelId="{5D1C2E5F-D8FC-44EA-8445-A8648DD7AA27}" type="presParOf" srcId="{EF5F7352-89B5-4120-AC4A-A3AE9C649C5F}" destId="{FCB1B9C7-E02B-4D14-9CFC-F4F17B37EE2A}" srcOrd="1" destOrd="0" presId="urn:microsoft.com/office/officeart/2018/2/layout/IconLabelDescriptionList"/>
    <dgm:cxn modelId="{9B0B8A09-556F-451C-B383-97DD9580CB9B}" type="presParOf" srcId="{EF5F7352-89B5-4120-AC4A-A3AE9C649C5F}" destId="{2D50CA00-6E36-431C-9836-984B14905750}" srcOrd="2" destOrd="0" presId="urn:microsoft.com/office/officeart/2018/2/layout/IconLabelDescriptionList"/>
    <dgm:cxn modelId="{4E147BB9-E31D-4E7F-BCC0-32F640F79BEF}" type="presParOf" srcId="{2D50CA00-6E36-431C-9836-984B14905750}" destId="{720DC44E-F8B2-4D3D-A31A-391CAE26C66B}" srcOrd="0" destOrd="0" presId="urn:microsoft.com/office/officeart/2018/2/layout/IconLabelDescriptionList"/>
    <dgm:cxn modelId="{9F561ADC-CB83-419C-93DD-5A608D2C0558}" type="presParOf" srcId="{2D50CA00-6E36-431C-9836-984B14905750}" destId="{969626D1-A7B4-4CA2-BDF1-D4F975532769}" srcOrd="1" destOrd="0" presId="urn:microsoft.com/office/officeart/2018/2/layout/IconLabelDescriptionList"/>
    <dgm:cxn modelId="{DBA3FAE1-90D8-4287-8A7C-D48717160117}" type="presParOf" srcId="{2D50CA00-6E36-431C-9836-984B14905750}" destId="{35F81F07-3F45-47CE-8145-DBF6B70E9D5D}" srcOrd="2" destOrd="0" presId="urn:microsoft.com/office/officeart/2018/2/layout/IconLabelDescriptionList"/>
    <dgm:cxn modelId="{9A87F568-7A25-465A-B3E7-D0E89493E51F}" type="presParOf" srcId="{2D50CA00-6E36-431C-9836-984B14905750}" destId="{9FCF4F9B-6DCC-4A81-81DB-E68F6D3558D5}" srcOrd="3" destOrd="0" presId="urn:microsoft.com/office/officeart/2018/2/layout/IconLabelDescriptionList"/>
    <dgm:cxn modelId="{8CF429B2-CA13-40A9-AB5A-02EADAD6AE6F}" type="presParOf" srcId="{2D50CA00-6E36-431C-9836-984B14905750}" destId="{0E0F9A0A-F1C9-4130-8706-41F8D1E47C13}"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2BEA37-85BB-401C-90EE-4394BEF3F42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A8669598-C523-40ED-B512-3D6632D486DB}">
      <dgm:prSet phldrT="[Text]"/>
      <dgm:spPr/>
      <dgm:t>
        <a:bodyPr/>
        <a:lstStyle/>
        <a:p>
          <a:r>
            <a:rPr lang="en-US" dirty="0"/>
            <a:t>The management of MPAs was mainly dependent on </a:t>
          </a:r>
          <a:r>
            <a:rPr lang="en-US" dirty="0" err="1"/>
            <a:t>Programme</a:t>
          </a:r>
          <a:r>
            <a:rPr lang="en-US" dirty="0"/>
            <a:t> of Measures and Management Plans</a:t>
          </a:r>
          <a:endParaRPr lang="en-GB" dirty="0"/>
        </a:p>
      </dgm:t>
    </dgm:pt>
    <dgm:pt modelId="{F322D70F-75D4-4B63-A5EA-894CE84B133A}" type="parTrans" cxnId="{08CCF65F-690A-4CBF-B9AF-9A7C0C955BB9}">
      <dgm:prSet/>
      <dgm:spPr/>
      <dgm:t>
        <a:bodyPr/>
        <a:lstStyle/>
        <a:p>
          <a:endParaRPr lang="en-GB"/>
        </a:p>
      </dgm:t>
    </dgm:pt>
    <dgm:pt modelId="{A77C7153-F9C0-41A5-A409-124E9F5DB1BC}" type="sibTrans" cxnId="{08CCF65F-690A-4CBF-B9AF-9A7C0C955BB9}">
      <dgm:prSet/>
      <dgm:spPr/>
      <dgm:t>
        <a:bodyPr/>
        <a:lstStyle/>
        <a:p>
          <a:endParaRPr lang="en-GB"/>
        </a:p>
      </dgm:t>
    </dgm:pt>
    <dgm:pt modelId="{C6B95DCF-6DF8-4823-A4D2-9C423E1DEE35}">
      <dgm:prSet phldrT="[Text]"/>
      <dgm:spPr/>
      <dgm:t>
        <a:bodyPr/>
        <a:lstStyle/>
        <a:p>
          <a:r>
            <a:rPr lang="en-US" dirty="0"/>
            <a:t>MPAs were still not supported by Management Plans </a:t>
          </a:r>
        </a:p>
      </dgm:t>
    </dgm:pt>
    <dgm:pt modelId="{1D9758DA-FFF9-4CFD-B3BF-E960FCA4551A}" type="parTrans" cxnId="{7D4C04CC-6EBE-457F-ABBC-CB2F7FACE13E}">
      <dgm:prSet/>
      <dgm:spPr/>
      <dgm:t>
        <a:bodyPr/>
        <a:lstStyle/>
        <a:p>
          <a:endParaRPr lang="en-GB"/>
        </a:p>
      </dgm:t>
    </dgm:pt>
    <dgm:pt modelId="{83B49C5E-C09D-449C-969F-C2B28F46BC9F}" type="sibTrans" cxnId="{7D4C04CC-6EBE-457F-ABBC-CB2F7FACE13E}">
      <dgm:prSet/>
      <dgm:spPr/>
      <dgm:t>
        <a:bodyPr/>
        <a:lstStyle/>
        <a:p>
          <a:endParaRPr lang="en-GB"/>
        </a:p>
      </dgm:t>
    </dgm:pt>
    <dgm:pt modelId="{FACE00CB-AA93-4A43-BF55-C97CCB559685}">
      <dgm:prSet phldrT="[Text]"/>
      <dgm:spPr/>
      <dgm:t>
        <a:bodyPr/>
        <a:lstStyle/>
        <a:p>
          <a:r>
            <a:rPr lang="en-US" dirty="0"/>
            <a:t>In cases, there was an absence  of:</a:t>
          </a:r>
        </a:p>
      </dgm:t>
    </dgm:pt>
    <dgm:pt modelId="{C11DE9D4-8701-4B2E-A18A-E09B29441665}" type="parTrans" cxnId="{68C46070-6724-4726-875A-6B109D9A1461}">
      <dgm:prSet/>
      <dgm:spPr/>
      <dgm:t>
        <a:bodyPr/>
        <a:lstStyle/>
        <a:p>
          <a:endParaRPr lang="en-GB"/>
        </a:p>
      </dgm:t>
    </dgm:pt>
    <dgm:pt modelId="{A64B5EEF-D779-4591-98F8-DD4F04FAF7E2}" type="sibTrans" cxnId="{68C46070-6724-4726-875A-6B109D9A1461}">
      <dgm:prSet/>
      <dgm:spPr/>
      <dgm:t>
        <a:bodyPr/>
        <a:lstStyle/>
        <a:p>
          <a:endParaRPr lang="en-GB"/>
        </a:p>
      </dgm:t>
    </dgm:pt>
    <dgm:pt modelId="{0A64FB5C-D071-4AF9-BD61-FDAE5EFFB63C}">
      <dgm:prSet/>
      <dgm:spPr/>
      <dgm:t>
        <a:bodyPr/>
        <a:lstStyle/>
        <a:p>
          <a:r>
            <a:rPr lang="en-US" dirty="0"/>
            <a:t>Measurable targets </a:t>
          </a:r>
        </a:p>
      </dgm:t>
    </dgm:pt>
    <dgm:pt modelId="{613367CC-C599-47E2-9814-73B8402272BF}" type="parTrans" cxnId="{09CC67A8-826B-48DC-9C36-0F6878464A21}">
      <dgm:prSet/>
      <dgm:spPr/>
      <dgm:t>
        <a:bodyPr/>
        <a:lstStyle/>
        <a:p>
          <a:endParaRPr lang="en-GB"/>
        </a:p>
      </dgm:t>
    </dgm:pt>
    <dgm:pt modelId="{6B265141-7334-4F1F-BE3C-4F3D6AA2440E}" type="sibTrans" cxnId="{09CC67A8-826B-48DC-9C36-0F6878464A21}">
      <dgm:prSet/>
      <dgm:spPr/>
      <dgm:t>
        <a:bodyPr/>
        <a:lstStyle/>
        <a:p>
          <a:endParaRPr lang="en-GB"/>
        </a:p>
      </dgm:t>
    </dgm:pt>
    <dgm:pt modelId="{65DD3A73-79D1-4948-BD24-A5261996E35F}">
      <dgm:prSet/>
      <dgm:spPr/>
      <dgm:t>
        <a:bodyPr/>
        <a:lstStyle/>
        <a:p>
          <a:r>
            <a:rPr lang="en-US" dirty="0"/>
            <a:t>Identified responsibilities </a:t>
          </a:r>
        </a:p>
      </dgm:t>
    </dgm:pt>
    <dgm:pt modelId="{175A7817-93F4-4F1D-B65F-6FD76607A1ED}" type="parTrans" cxnId="{E8AB44B3-A130-4F26-91B0-CCEDEBEEE054}">
      <dgm:prSet/>
      <dgm:spPr/>
      <dgm:t>
        <a:bodyPr/>
        <a:lstStyle/>
        <a:p>
          <a:endParaRPr lang="en-GB"/>
        </a:p>
      </dgm:t>
    </dgm:pt>
    <dgm:pt modelId="{F76B6191-7470-4B3C-A46A-1C07D270CB68}" type="sibTrans" cxnId="{E8AB44B3-A130-4F26-91B0-CCEDEBEEE054}">
      <dgm:prSet/>
      <dgm:spPr/>
      <dgm:t>
        <a:bodyPr/>
        <a:lstStyle/>
        <a:p>
          <a:endParaRPr lang="en-GB"/>
        </a:p>
      </dgm:t>
    </dgm:pt>
    <dgm:pt modelId="{7E7CB4A7-CD03-427A-A643-9733CE75E590}">
      <dgm:prSet/>
      <dgm:spPr/>
      <dgm:t>
        <a:bodyPr/>
        <a:lstStyle/>
        <a:p>
          <a:r>
            <a:rPr lang="en-US" dirty="0"/>
            <a:t>Plan reviews and updating </a:t>
          </a:r>
        </a:p>
      </dgm:t>
    </dgm:pt>
    <dgm:pt modelId="{5FCA4A4B-B161-43E2-AB88-B0442A111A41}" type="parTrans" cxnId="{9EDA3212-EB70-4D42-B0A2-5E7D05684C05}">
      <dgm:prSet/>
      <dgm:spPr/>
      <dgm:t>
        <a:bodyPr/>
        <a:lstStyle/>
        <a:p>
          <a:endParaRPr lang="en-GB"/>
        </a:p>
      </dgm:t>
    </dgm:pt>
    <dgm:pt modelId="{3F0C6002-ED08-4925-A7B0-10745C6D8C67}" type="sibTrans" cxnId="{9EDA3212-EB70-4D42-B0A2-5E7D05684C05}">
      <dgm:prSet/>
      <dgm:spPr/>
      <dgm:t>
        <a:bodyPr/>
        <a:lstStyle/>
        <a:p>
          <a:endParaRPr lang="en-GB"/>
        </a:p>
      </dgm:t>
    </dgm:pt>
    <dgm:pt modelId="{7B8C912C-2C9B-4590-B7DA-EBA95B4A1215}">
      <dgm:prSet phldrT="[Text]"/>
      <dgm:spPr/>
      <dgm:t>
        <a:bodyPr/>
        <a:lstStyle/>
        <a:p>
          <a:r>
            <a:rPr lang="en-US" dirty="0"/>
            <a:t>The appropriate level of resources had not been allocated to enable the implementation of management plans </a:t>
          </a:r>
        </a:p>
      </dgm:t>
    </dgm:pt>
    <dgm:pt modelId="{BA944460-A664-4BF0-BF08-660FD82DDA3B}" type="parTrans" cxnId="{1B28FB48-3719-42EB-B6D4-A9AB9D199B7D}">
      <dgm:prSet/>
      <dgm:spPr/>
      <dgm:t>
        <a:bodyPr/>
        <a:lstStyle/>
        <a:p>
          <a:endParaRPr lang="en-GB"/>
        </a:p>
      </dgm:t>
    </dgm:pt>
    <dgm:pt modelId="{EC519CD2-0D02-4F93-8F04-55DF2C076363}" type="sibTrans" cxnId="{1B28FB48-3719-42EB-B6D4-A9AB9D199B7D}">
      <dgm:prSet/>
      <dgm:spPr/>
      <dgm:t>
        <a:bodyPr/>
        <a:lstStyle/>
        <a:p>
          <a:endParaRPr lang="en-GB"/>
        </a:p>
      </dgm:t>
    </dgm:pt>
    <dgm:pt modelId="{303106A2-8E61-42DF-A03C-595164364F42}">
      <dgm:prSet phldrT="[Text]"/>
      <dgm:spPr/>
      <dgm:t>
        <a:bodyPr/>
        <a:lstStyle/>
        <a:p>
          <a:r>
            <a:rPr lang="en-US" dirty="0"/>
            <a:t>The implementation of management plans was subject to coordination limitations </a:t>
          </a:r>
        </a:p>
      </dgm:t>
    </dgm:pt>
    <dgm:pt modelId="{7CE4FBBB-4FA3-4567-8081-6C65A7C011D1}" type="parTrans" cxnId="{A4617CCB-EDB5-4F56-A3D9-FBB38D20BF2C}">
      <dgm:prSet/>
      <dgm:spPr/>
      <dgm:t>
        <a:bodyPr/>
        <a:lstStyle/>
        <a:p>
          <a:endParaRPr lang="en-GB"/>
        </a:p>
      </dgm:t>
    </dgm:pt>
    <dgm:pt modelId="{BCB04436-CC54-4042-94DD-AD31E00DD297}" type="sibTrans" cxnId="{A4617CCB-EDB5-4F56-A3D9-FBB38D20BF2C}">
      <dgm:prSet/>
      <dgm:spPr/>
      <dgm:t>
        <a:bodyPr/>
        <a:lstStyle/>
        <a:p>
          <a:endParaRPr lang="en-GB"/>
        </a:p>
      </dgm:t>
    </dgm:pt>
    <dgm:pt modelId="{9CB10B50-D7B2-41FF-849D-6B56338EB14B}" type="pres">
      <dgm:prSet presAssocID="{342BEA37-85BB-401C-90EE-4394BEF3F429}" presName="diagram" presStyleCnt="0">
        <dgm:presLayoutVars>
          <dgm:dir/>
          <dgm:resizeHandles val="exact"/>
        </dgm:presLayoutVars>
      </dgm:prSet>
      <dgm:spPr/>
    </dgm:pt>
    <dgm:pt modelId="{78C3C620-4F49-4AA4-8CA4-BC0CDDC3DAA8}" type="pres">
      <dgm:prSet presAssocID="{A8669598-C523-40ED-B512-3D6632D486DB}" presName="node" presStyleLbl="node1" presStyleIdx="0" presStyleCnt="5" custScaleX="100550" custScaleY="95167" custLinFactNeighborX="857" custLinFactNeighborY="4761">
        <dgm:presLayoutVars>
          <dgm:bulletEnabled val="1"/>
        </dgm:presLayoutVars>
      </dgm:prSet>
      <dgm:spPr/>
    </dgm:pt>
    <dgm:pt modelId="{033DF1FA-035B-464C-B980-D0C8AEAA50E1}" type="pres">
      <dgm:prSet presAssocID="{A77C7153-F9C0-41A5-A409-124E9F5DB1BC}" presName="sibTrans" presStyleCnt="0"/>
      <dgm:spPr/>
    </dgm:pt>
    <dgm:pt modelId="{6351D2BF-02FE-4643-91E7-206DEFC956BB}" type="pres">
      <dgm:prSet presAssocID="{C6B95DCF-6DF8-4823-A4D2-9C423E1DEE35}" presName="node" presStyleLbl="node1" presStyleIdx="1" presStyleCnt="5" custLinFactNeighborY="4164">
        <dgm:presLayoutVars>
          <dgm:bulletEnabled val="1"/>
        </dgm:presLayoutVars>
      </dgm:prSet>
      <dgm:spPr/>
    </dgm:pt>
    <dgm:pt modelId="{DFC7B169-DE3F-413F-A156-C5FCF753085B}" type="pres">
      <dgm:prSet presAssocID="{83B49C5E-C09D-449C-969F-C2B28F46BC9F}" presName="sibTrans" presStyleCnt="0"/>
      <dgm:spPr/>
    </dgm:pt>
    <dgm:pt modelId="{47E38922-792E-4035-B257-F9633D1BDA9C}" type="pres">
      <dgm:prSet presAssocID="{FACE00CB-AA93-4A43-BF55-C97CCB559685}" presName="node" presStyleLbl="node1" presStyleIdx="2" presStyleCnt="5" custScaleX="99938" custScaleY="98842" custLinFactNeighborX="2689" custLinFactNeighborY="5115">
        <dgm:presLayoutVars>
          <dgm:bulletEnabled val="1"/>
        </dgm:presLayoutVars>
      </dgm:prSet>
      <dgm:spPr/>
    </dgm:pt>
    <dgm:pt modelId="{75BDA635-AB14-46B3-B71F-885E16C1962C}" type="pres">
      <dgm:prSet presAssocID="{A64B5EEF-D779-4591-98F8-DD4F04FAF7E2}" presName="sibTrans" presStyleCnt="0"/>
      <dgm:spPr/>
    </dgm:pt>
    <dgm:pt modelId="{BE874876-AC77-4018-BC42-BE602DF714C5}" type="pres">
      <dgm:prSet presAssocID="{7B8C912C-2C9B-4590-B7DA-EBA95B4A1215}" presName="node" presStyleLbl="node1" presStyleIdx="3" presStyleCnt="5" custScaleX="117499" custScaleY="94815">
        <dgm:presLayoutVars>
          <dgm:bulletEnabled val="1"/>
        </dgm:presLayoutVars>
      </dgm:prSet>
      <dgm:spPr/>
    </dgm:pt>
    <dgm:pt modelId="{15E0CE33-A59F-4E98-990A-89EF43EB2B63}" type="pres">
      <dgm:prSet presAssocID="{EC519CD2-0D02-4F93-8F04-55DF2C076363}" presName="sibTrans" presStyleCnt="0"/>
      <dgm:spPr/>
    </dgm:pt>
    <dgm:pt modelId="{A001BC43-51BF-45F0-8285-1A6242A6E9FE}" type="pres">
      <dgm:prSet presAssocID="{303106A2-8E61-42DF-A03C-595164364F42}" presName="node" presStyleLbl="node1" presStyleIdx="4" presStyleCnt="5" custScaleX="108651" custScaleY="98496" custLinFactNeighborX="1426" custLinFactNeighborY="2798">
        <dgm:presLayoutVars>
          <dgm:bulletEnabled val="1"/>
        </dgm:presLayoutVars>
      </dgm:prSet>
      <dgm:spPr/>
    </dgm:pt>
  </dgm:ptLst>
  <dgm:cxnLst>
    <dgm:cxn modelId="{9EDA3212-EB70-4D42-B0A2-5E7D05684C05}" srcId="{FACE00CB-AA93-4A43-BF55-C97CCB559685}" destId="{7E7CB4A7-CD03-427A-A643-9733CE75E590}" srcOrd="2" destOrd="0" parTransId="{5FCA4A4B-B161-43E2-AB88-B0442A111A41}" sibTransId="{3F0C6002-ED08-4925-A7B0-10745C6D8C67}"/>
    <dgm:cxn modelId="{EF085D1C-33AC-475D-A6E7-2A57CA4AE85C}" type="presOf" srcId="{C6B95DCF-6DF8-4823-A4D2-9C423E1DEE35}" destId="{6351D2BF-02FE-4643-91E7-206DEFC956BB}" srcOrd="0" destOrd="0" presId="urn:microsoft.com/office/officeart/2005/8/layout/default"/>
    <dgm:cxn modelId="{08CCF65F-690A-4CBF-B9AF-9A7C0C955BB9}" srcId="{342BEA37-85BB-401C-90EE-4394BEF3F429}" destId="{A8669598-C523-40ED-B512-3D6632D486DB}" srcOrd="0" destOrd="0" parTransId="{F322D70F-75D4-4B63-A5EA-894CE84B133A}" sibTransId="{A77C7153-F9C0-41A5-A409-124E9F5DB1BC}"/>
    <dgm:cxn modelId="{D93F1A43-7DE8-45DE-9BAB-436161993B15}" type="presOf" srcId="{65DD3A73-79D1-4948-BD24-A5261996E35F}" destId="{47E38922-792E-4035-B257-F9633D1BDA9C}" srcOrd="0" destOrd="2" presId="urn:microsoft.com/office/officeart/2005/8/layout/default"/>
    <dgm:cxn modelId="{1B28FB48-3719-42EB-B6D4-A9AB9D199B7D}" srcId="{342BEA37-85BB-401C-90EE-4394BEF3F429}" destId="{7B8C912C-2C9B-4590-B7DA-EBA95B4A1215}" srcOrd="3" destOrd="0" parTransId="{BA944460-A664-4BF0-BF08-660FD82DDA3B}" sibTransId="{EC519CD2-0D02-4F93-8F04-55DF2C076363}"/>
    <dgm:cxn modelId="{5812CA4F-63A7-4078-AEFB-F9381E1EFA76}" type="presOf" srcId="{342BEA37-85BB-401C-90EE-4394BEF3F429}" destId="{9CB10B50-D7B2-41FF-849D-6B56338EB14B}" srcOrd="0" destOrd="0" presId="urn:microsoft.com/office/officeart/2005/8/layout/default"/>
    <dgm:cxn modelId="{68C46070-6724-4726-875A-6B109D9A1461}" srcId="{342BEA37-85BB-401C-90EE-4394BEF3F429}" destId="{FACE00CB-AA93-4A43-BF55-C97CCB559685}" srcOrd="2" destOrd="0" parTransId="{C11DE9D4-8701-4B2E-A18A-E09B29441665}" sibTransId="{A64B5EEF-D779-4591-98F8-DD4F04FAF7E2}"/>
    <dgm:cxn modelId="{0C001274-0EB1-402F-A9D0-CC7B89C3C8E2}" type="presOf" srcId="{7E7CB4A7-CD03-427A-A643-9733CE75E590}" destId="{47E38922-792E-4035-B257-F9633D1BDA9C}" srcOrd="0" destOrd="3" presId="urn:microsoft.com/office/officeart/2005/8/layout/default"/>
    <dgm:cxn modelId="{FD779791-E226-4E11-AAB3-4B23C4FF4212}" type="presOf" srcId="{0A64FB5C-D071-4AF9-BD61-FDAE5EFFB63C}" destId="{47E38922-792E-4035-B257-F9633D1BDA9C}" srcOrd="0" destOrd="1" presId="urn:microsoft.com/office/officeart/2005/8/layout/default"/>
    <dgm:cxn modelId="{09CC67A8-826B-48DC-9C36-0F6878464A21}" srcId="{FACE00CB-AA93-4A43-BF55-C97CCB559685}" destId="{0A64FB5C-D071-4AF9-BD61-FDAE5EFFB63C}" srcOrd="0" destOrd="0" parTransId="{613367CC-C599-47E2-9814-73B8402272BF}" sibTransId="{6B265141-7334-4F1F-BE3C-4F3D6AA2440E}"/>
    <dgm:cxn modelId="{E8AB44B3-A130-4F26-91B0-CCEDEBEEE054}" srcId="{FACE00CB-AA93-4A43-BF55-C97CCB559685}" destId="{65DD3A73-79D1-4948-BD24-A5261996E35F}" srcOrd="1" destOrd="0" parTransId="{175A7817-93F4-4F1D-B65F-6FD76607A1ED}" sibTransId="{F76B6191-7470-4B3C-A46A-1C07D270CB68}"/>
    <dgm:cxn modelId="{389E11B7-851B-4FE2-9DE9-AD01535E403F}" type="presOf" srcId="{FACE00CB-AA93-4A43-BF55-C97CCB559685}" destId="{47E38922-792E-4035-B257-F9633D1BDA9C}" srcOrd="0" destOrd="0" presId="urn:microsoft.com/office/officeart/2005/8/layout/default"/>
    <dgm:cxn modelId="{D1F9C9BB-64A5-4603-BC89-BAE333570D42}" type="presOf" srcId="{303106A2-8E61-42DF-A03C-595164364F42}" destId="{A001BC43-51BF-45F0-8285-1A6242A6E9FE}" srcOrd="0" destOrd="0" presId="urn:microsoft.com/office/officeart/2005/8/layout/default"/>
    <dgm:cxn modelId="{A4617CCB-EDB5-4F56-A3D9-FBB38D20BF2C}" srcId="{342BEA37-85BB-401C-90EE-4394BEF3F429}" destId="{303106A2-8E61-42DF-A03C-595164364F42}" srcOrd="4" destOrd="0" parTransId="{7CE4FBBB-4FA3-4567-8081-6C65A7C011D1}" sibTransId="{BCB04436-CC54-4042-94DD-AD31E00DD297}"/>
    <dgm:cxn modelId="{7D4C04CC-6EBE-457F-ABBC-CB2F7FACE13E}" srcId="{342BEA37-85BB-401C-90EE-4394BEF3F429}" destId="{C6B95DCF-6DF8-4823-A4D2-9C423E1DEE35}" srcOrd="1" destOrd="0" parTransId="{1D9758DA-FFF9-4CFD-B3BF-E960FCA4551A}" sibTransId="{83B49C5E-C09D-449C-969F-C2B28F46BC9F}"/>
    <dgm:cxn modelId="{72E702E5-D805-4E73-8294-90007545CA91}" type="presOf" srcId="{7B8C912C-2C9B-4590-B7DA-EBA95B4A1215}" destId="{BE874876-AC77-4018-BC42-BE602DF714C5}" srcOrd="0" destOrd="0" presId="urn:microsoft.com/office/officeart/2005/8/layout/default"/>
    <dgm:cxn modelId="{BB5B91FE-E8D1-4B69-9671-0EF6AEB1420E}" type="presOf" srcId="{A8669598-C523-40ED-B512-3D6632D486DB}" destId="{78C3C620-4F49-4AA4-8CA4-BC0CDDC3DAA8}" srcOrd="0" destOrd="0" presId="urn:microsoft.com/office/officeart/2005/8/layout/default"/>
    <dgm:cxn modelId="{9DEEE5AF-09C2-4B18-89E1-927E3CF2DE8F}" type="presParOf" srcId="{9CB10B50-D7B2-41FF-849D-6B56338EB14B}" destId="{78C3C620-4F49-4AA4-8CA4-BC0CDDC3DAA8}" srcOrd="0" destOrd="0" presId="urn:microsoft.com/office/officeart/2005/8/layout/default"/>
    <dgm:cxn modelId="{AC8E0CC0-92AD-44C3-9742-4947B02B5B56}" type="presParOf" srcId="{9CB10B50-D7B2-41FF-849D-6B56338EB14B}" destId="{033DF1FA-035B-464C-B980-D0C8AEAA50E1}" srcOrd="1" destOrd="0" presId="urn:microsoft.com/office/officeart/2005/8/layout/default"/>
    <dgm:cxn modelId="{BBD0B6AE-0027-4AE8-8F29-FF9A4EC8FB31}" type="presParOf" srcId="{9CB10B50-D7B2-41FF-849D-6B56338EB14B}" destId="{6351D2BF-02FE-4643-91E7-206DEFC956BB}" srcOrd="2" destOrd="0" presId="urn:microsoft.com/office/officeart/2005/8/layout/default"/>
    <dgm:cxn modelId="{2021F3CB-7D02-4968-B48E-31F49969DFB8}" type="presParOf" srcId="{9CB10B50-D7B2-41FF-849D-6B56338EB14B}" destId="{DFC7B169-DE3F-413F-A156-C5FCF753085B}" srcOrd="3" destOrd="0" presId="urn:microsoft.com/office/officeart/2005/8/layout/default"/>
    <dgm:cxn modelId="{2EC76D53-A75D-4A02-B399-0E4C733E7DBA}" type="presParOf" srcId="{9CB10B50-D7B2-41FF-849D-6B56338EB14B}" destId="{47E38922-792E-4035-B257-F9633D1BDA9C}" srcOrd="4" destOrd="0" presId="urn:microsoft.com/office/officeart/2005/8/layout/default"/>
    <dgm:cxn modelId="{E5F665D1-2D4D-41AC-A96A-D2ED3A7DD363}" type="presParOf" srcId="{9CB10B50-D7B2-41FF-849D-6B56338EB14B}" destId="{75BDA635-AB14-46B3-B71F-885E16C1962C}" srcOrd="5" destOrd="0" presId="urn:microsoft.com/office/officeart/2005/8/layout/default"/>
    <dgm:cxn modelId="{C65625E3-6383-499E-9B44-601D06593435}" type="presParOf" srcId="{9CB10B50-D7B2-41FF-849D-6B56338EB14B}" destId="{BE874876-AC77-4018-BC42-BE602DF714C5}" srcOrd="6" destOrd="0" presId="urn:microsoft.com/office/officeart/2005/8/layout/default"/>
    <dgm:cxn modelId="{7917409E-989B-467A-A3CE-1997D92F4349}" type="presParOf" srcId="{9CB10B50-D7B2-41FF-849D-6B56338EB14B}" destId="{15E0CE33-A59F-4E98-990A-89EF43EB2B63}" srcOrd="7" destOrd="0" presId="urn:microsoft.com/office/officeart/2005/8/layout/default"/>
    <dgm:cxn modelId="{184BF2C9-73BD-4928-A6FD-BAE932FD76CC}" type="presParOf" srcId="{9CB10B50-D7B2-41FF-849D-6B56338EB14B}" destId="{A001BC43-51BF-45F0-8285-1A6242A6E9F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DB08BFD-C754-4759-BF7D-29DF43AC584B}"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1F9BD81-94C4-4050-AE4D-79329473B52D}">
      <dgm:prSet phldrT="[Text]"/>
      <dgm:spPr/>
      <dgm:t>
        <a:bodyPr/>
        <a:lstStyle/>
        <a:p>
          <a:r>
            <a:rPr lang="en-US"/>
            <a:t>Comprehensive legal framework but some minor inconsistencies prevail</a:t>
          </a:r>
        </a:p>
      </dgm:t>
    </dgm:pt>
    <dgm:pt modelId="{31CF475F-0A66-42D7-8D32-CF7F01AADA28}" type="parTrans" cxnId="{C5138E0A-2D59-4B10-85E6-6C8941D01EE1}">
      <dgm:prSet/>
      <dgm:spPr/>
      <dgm:t>
        <a:bodyPr/>
        <a:lstStyle/>
        <a:p>
          <a:endParaRPr lang="en-US"/>
        </a:p>
      </dgm:t>
    </dgm:pt>
    <dgm:pt modelId="{1192B3C8-E673-4618-8FE2-743E9BF30E5B}" type="sibTrans" cxnId="{C5138E0A-2D59-4B10-85E6-6C8941D01EE1}">
      <dgm:prSet/>
      <dgm:spPr/>
      <dgm:t>
        <a:bodyPr/>
        <a:lstStyle/>
        <a:p>
          <a:endParaRPr lang="en-US"/>
        </a:p>
      </dgm:t>
    </dgm:pt>
    <dgm:pt modelId="{B341E7FC-5653-4603-962C-A8099EB20911}">
      <dgm:prSet phldrT="[Text]"/>
      <dgm:spPr/>
      <dgm:t>
        <a:bodyPr/>
        <a:lstStyle/>
        <a:p>
          <a:r>
            <a:rPr lang="en-US"/>
            <a:t>Strategic framework not supported by appropriate resources and, in cases, action plans</a:t>
          </a:r>
        </a:p>
      </dgm:t>
    </dgm:pt>
    <dgm:pt modelId="{0631EB77-99F5-4129-8157-8E5E14F7BD1C}" type="parTrans" cxnId="{71CC37CD-E854-42DA-A181-450276B7AC01}">
      <dgm:prSet/>
      <dgm:spPr/>
      <dgm:t>
        <a:bodyPr/>
        <a:lstStyle/>
        <a:p>
          <a:endParaRPr lang="en-US"/>
        </a:p>
      </dgm:t>
    </dgm:pt>
    <dgm:pt modelId="{BFCB2AF7-74F7-4FC4-8595-3138DBA414A0}" type="sibTrans" cxnId="{71CC37CD-E854-42DA-A181-450276B7AC01}">
      <dgm:prSet/>
      <dgm:spPr/>
      <dgm:t>
        <a:bodyPr/>
        <a:lstStyle/>
        <a:p>
          <a:endParaRPr lang="en-US"/>
        </a:p>
      </dgm:t>
    </dgm:pt>
    <dgm:pt modelId="{A1FA3A32-1E32-4466-A425-74DE19401C80}">
      <dgm:prSet phldrT="[Text]"/>
      <dgm:spPr/>
      <dgm:t>
        <a:bodyPr/>
        <a:lstStyle/>
        <a:p>
          <a:r>
            <a:rPr lang="en-US"/>
            <a:t>Assessments follow generally accepted practices but limitations in scope prevail</a:t>
          </a:r>
        </a:p>
      </dgm:t>
    </dgm:pt>
    <dgm:pt modelId="{D6ACE8EC-9FFD-4E8F-B166-C4FA08748A60}" type="parTrans" cxnId="{77ACE36E-C486-4A17-BBD6-EC04EF01A246}">
      <dgm:prSet/>
      <dgm:spPr/>
      <dgm:t>
        <a:bodyPr/>
        <a:lstStyle/>
        <a:p>
          <a:endParaRPr lang="en-US"/>
        </a:p>
      </dgm:t>
    </dgm:pt>
    <dgm:pt modelId="{F6B69B95-F8CE-4715-9310-F6C022527620}" type="sibTrans" cxnId="{77ACE36E-C486-4A17-BBD6-EC04EF01A246}">
      <dgm:prSet/>
      <dgm:spPr/>
      <dgm:t>
        <a:bodyPr/>
        <a:lstStyle/>
        <a:p>
          <a:endParaRPr lang="en-US"/>
        </a:p>
      </dgm:t>
    </dgm:pt>
    <dgm:pt modelId="{D9906BEB-49AB-40EB-883D-3C88C5A35791}">
      <dgm:prSet phldrT="[Text]"/>
      <dgm:spPr/>
      <dgm:t>
        <a:bodyPr/>
        <a:lstStyle/>
        <a:p>
          <a:r>
            <a:rPr lang="en-US"/>
            <a:t>Prolonging of management plans raises the risk of marine environment degradation and possibly missing EU obligatory targets</a:t>
          </a:r>
        </a:p>
      </dgm:t>
    </dgm:pt>
    <dgm:pt modelId="{4C25DBE0-1E5D-4EB2-9BF2-91F219782624}" type="parTrans" cxnId="{F083F5AE-9B26-45DF-8DB1-53A130437624}">
      <dgm:prSet/>
      <dgm:spPr/>
      <dgm:t>
        <a:bodyPr/>
        <a:lstStyle/>
        <a:p>
          <a:endParaRPr lang="en-US"/>
        </a:p>
      </dgm:t>
    </dgm:pt>
    <dgm:pt modelId="{FFC89C0F-5A5B-4817-BE65-0B7B42FB9D85}" type="sibTrans" cxnId="{F083F5AE-9B26-45DF-8DB1-53A130437624}">
      <dgm:prSet/>
      <dgm:spPr/>
      <dgm:t>
        <a:bodyPr/>
        <a:lstStyle/>
        <a:p>
          <a:endParaRPr lang="en-US"/>
        </a:p>
      </dgm:t>
    </dgm:pt>
    <dgm:pt modelId="{484CEFB6-01CF-436E-814E-9A99B8ED5189}">
      <dgm:prSet phldrT="[Text]"/>
      <dgm:spPr/>
      <dgm:t>
        <a:bodyPr/>
        <a:lstStyle/>
        <a:p>
          <a:r>
            <a:rPr lang="en-US"/>
            <a:t>Monitoring and enforcement remains incidental and reactive as well as based on existing legislation rather than site specific management plans</a:t>
          </a:r>
        </a:p>
      </dgm:t>
    </dgm:pt>
    <dgm:pt modelId="{CDF5D4BC-4F81-479A-84CB-C6DCCD9F7000}" type="parTrans" cxnId="{EBD6EF88-AFAF-42ED-B8D4-D2775A5E2447}">
      <dgm:prSet/>
      <dgm:spPr/>
      <dgm:t>
        <a:bodyPr/>
        <a:lstStyle/>
        <a:p>
          <a:endParaRPr lang="en-US"/>
        </a:p>
      </dgm:t>
    </dgm:pt>
    <dgm:pt modelId="{385E4257-738B-46CE-A57C-E5E666C0DD10}" type="sibTrans" cxnId="{EBD6EF88-AFAF-42ED-B8D4-D2775A5E2447}">
      <dgm:prSet/>
      <dgm:spPr/>
      <dgm:t>
        <a:bodyPr/>
        <a:lstStyle/>
        <a:p>
          <a:endParaRPr lang="en-US"/>
        </a:p>
      </dgm:t>
    </dgm:pt>
    <dgm:pt modelId="{F9847B23-8F0E-450A-BB1A-04BD170109DD}" type="pres">
      <dgm:prSet presAssocID="{4DB08BFD-C754-4759-BF7D-29DF43AC584B}" presName="vert0" presStyleCnt="0">
        <dgm:presLayoutVars>
          <dgm:dir/>
          <dgm:animOne val="branch"/>
          <dgm:animLvl val="lvl"/>
        </dgm:presLayoutVars>
      </dgm:prSet>
      <dgm:spPr/>
    </dgm:pt>
    <dgm:pt modelId="{3405BC4F-9522-43F6-B4CF-B3158A39BD3E}" type="pres">
      <dgm:prSet presAssocID="{B1F9BD81-94C4-4050-AE4D-79329473B52D}" presName="thickLine" presStyleLbl="alignNode1" presStyleIdx="0" presStyleCnt="5"/>
      <dgm:spPr/>
    </dgm:pt>
    <dgm:pt modelId="{E4CE9C3D-960A-45E4-A1B2-2A8B15E5424A}" type="pres">
      <dgm:prSet presAssocID="{B1F9BD81-94C4-4050-AE4D-79329473B52D}" presName="horz1" presStyleCnt="0"/>
      <dgm:spPr/>
    </dgm:pt>
    <dgm:pt modelId="{DA43C7FF-6C39-479F-A2C3-B5179B4522A5}" type="pres">
      <dgm:prSet presAssocID="{B1F9BD81-94C4-4050-AE4D-79329473B52D}" presName="tx1" presStyleLbl="revTx" presStyleIdx="0" presStyleCnt="5"/>
      <dgm:spPr/>
    </dgm:pt>
    <dgm:pt modelId="{A2B177DD-2C69-4740-8ECC-FA56459B9129}" type="pres">
      <dgm:prSet presAssocID="{B1F9BD81-94C4-4050-AE4D-79329473B52D}" presName="vert1" presStyleCnt="0"/>
      <dgm:spPr/>
    </dgm:pt>
    <dgm:pt modelId="{A94836F3-1860-4B3F-A7FE-A68AB8F444CF}" type="pres">
      <dgm:prSet presAssocID="{B341E7FC-5653-4603-962C-A8099EB20911}" presName="thickLine" presStyleLbl="alignNode1" presStyleIdx="1" presStyleCnt="5"/>
      <dgm:spPr/>
    </dgm:pt>
    <dgm:pt modelId="{81D1F1BC-1F3F-47EA-8BFD-BE138735C64E}" type="pres">
      <dgm:prSet presAssocID="{B341E7FC-5653-4603-962C-A8099EB20911}" presName="horz1" presStyleCnt="0"/>
      <dgm:spPr/>
    </dgm:pt>
    <dgm:pt modelId="{F80A2AA7-005B-44EE-96B8-575764690E4E}" type="pres">
      <dgm:prSet presAssocID="{B341E7FC-5653-4603-962C-A8099EB20911}" presName="tx1" presStyleLbl="revTx" presStyleIdx="1" presStyleCnt="5"/>
      <dgm:spPr/>
    </dgm:pt>
    <dgm:pt modelId="{1C97FFCA-9429-42B0-A42F-18788BC0DBE2}" type="pres">
      <dgm:prSet presAssocID="{B341E7FC-5653-4603-962C-A8099EB20911}" presName="vert1" presStyleCnt="0"/>
      <dgm:spPr/>
    </dgm:pt>
    <dgm:pt modelId="{BCFBA22B-8DF3-4AAB-8B92-0BBEC84FCA32}" type="pres">
      <dgm:prSet presAssocID="{A1FA3A32-1E32-4466-A425-74DE19401C80}" presName="thickLine" presStyleLbl="alignNode1" presStyleIdx="2" presStyleCnt="5"/>
      <dgm:spPr/>
    </dgm:pt>
    <dgm:pt modelId="{3CB577B5-2178-4AC5-8563-1173D52A93BF}" type="pres">
      <dgm:prSet presAssocID="{A1FA3A32-1E32-4466-A425-74DE19401C80}" presName="horz1" presStyleCnt="0"/>
      <dgm:spPr/>
    </dgm:pt>
    <dgm:pt modelId="{B056C4C2-51A1-4C62-A39D-537380ED44AE}" type="pres">
      <dgm:prSet presAssocID="{A1FA3A32-1E32-4466-A425-74DE19401C80}" presName="tx1" presStyleLbl="revTx" presStyleIdx="2" presStyleCnt="5"/>
      <dgm:spPr/>
    </dgm:pt>
    <dgm:pt modelId="{CAD0AD7E-FE72-4008-A917-5AD2EB6DA6E9}" type="pres">
      <dgm:prSet presAssocID="{A1FA3A32-1E32-4466-A425-74DE19401C80}" presName="vert1" presStyleCnt="0"/>
      <dgm:spPr/>
    </dgm:pt>
    <dgm:pt modelId="{75FFB133-CEF9-4AA1-A0C5-FAFCD1C231FD}" type="pres">
      <dgm:prSet presAssocID="{D9906BEB-49AB-40EB-883D-3C88C5A35791}" presName="thickLine" presStyleLbl="alignNode1" presStyleIdx="3" presStyleCnt="5"/>
      <dgm:spPr/>
    </dgm:pt>
    <dgm:pt modelId="{A4B48FB5-D73F-4DD1-BE05-EC1F9A7940F7}" type="pres">
      <dgm:prSet presAssocID="{D9906BEB-49AB-40EB-883D-3C88C5A35791}" presName="horz1" presStyleCnt="0"/>
      <dgm:spPr/>
    </dgm:pt>
    <dgm:pt modelId="{1143B831-7DB4-4399-985A-40CDB53CB58F}" type="pres">
      <dgm:prSet presAssocID="{D9906BEB-49AB-40EB-883D-3C88C5A35791}" presName="tx1" presStyleLbl="revTx" presStyleIdx="3" presStyleCnt="5"/>
      <dgm:spPr/>
    </dgm:pt>
    <dgm:pt modelId="{AA46C247-D36F-46D9-AE03-F4BFA970204D}" type="pres">
      <dgm:prSet presAssocID="{D9906BEB-49AB-40EB-883D-3C88C5A35791}" presName="vert1" presStyleCnt="0"/>
      <dgm:spPr/>
    </dgm:pt>
    <dgm:pt modelId="{43363EB4-E11E-4F63-A39E-D44ADF3220C0}" type="pres">
      <dgm:prSet presAssocID="{484CEFB6-01CF-436E-814E-9A99B8ED5189}" presName="thickLine" presStyleLbl="alignNode1" presStyleIdx="4" presStyleCnt="5"/>
      <dgm:spPr/>
    </dgm:pt>
    <dgm:pt modelId="{D7F82FFD-35D1-4C28-BCF4-9C44218F24F0}" type="pres">
      <dgm:prSet presAssocID="{484CEFB6-01CF-436E-814E-9A99B8ED5189}" presName="horz1" presStyleCnt="0"/>
      <dgm:spPr/>
    </dgm:pt>
    <dgm:pt modelId="{B702F89F-BE09-40B9-AE9C-CA136D283FB8}" type="pres">
      <dgm:prSet presAssocID="{484CEFB6-01CF-436E-814E-9A99B8ED5189}" presName="tx1" presStyleLbl="revTx" presStyleIdx="4" presStyleCnt="5"/>
      <dgm:spPr/>
    </dgm:pt>
    <dgm:pt modelId="{D31A0DEE-DBC2-4CD8-AEE6-06FEEA82E026}" type="pres">
      <dgm:prSet presAssocID="{484CEFB6-01CF-436E-814E-9A99B8ED5189}" presName="vert1" presStyleCnt="0"/>
      <dgm:spPr/>
    </dgm:pt>
  </dgm:ptLst>
  <dgm:cxnLst>
    <dgm:cxn modelId="{98C2C506-10F8-4B67-AAFB-929919CCD403}" type="presOf" srcId="{D9906BEB-49AB-40EB-883D-3C88C5A35791}" destId="{1143B831-7DB4-4399-985A-40CDB53CB58F}" srcOrd="0" destOrd="0" presId="urn:microsoft.com/office/officeart/2008/layout/LinedList"/>
    <dgm:cxn modelId="{C5138E0A-2D59-4B10-85E6-6C8941D01EE1}" srcId="{4DB08BFD-C754-4759-BF7D-29DF43AC584B}" destId="{B1F9BD81-94C4-4050-AE4D-79329473B52D}" srcOrd="0" destOrd="0" parTransId="{31CF475F-0A66-42D7-8D32-CF7F01AADA28}" sibTransId="{1192B3C8-E673-4618-8FE2-743E9BF30E5B}"/>
    <dgm:cxn modelId="{6FA98E30-8606-4F66-B03B-BF27DA8EB726}" type="presOf" srcId="{4DB08BFD-C754-4759-BF7D-29DF43AC584B}" destId="{F9847B23-8F0E-450A-BB1A-04BD170109DD}" srcOrd="0" destOrd="0" presId="urn:microsoft.com/office/officeart/2008/layout/LinedList"/>
    <dgm:cxn modelId="{77ACE36E-C486-4A17-BBD6-EC04EF01A246}" srcId="{4DB08BFD-C754-4759-BF7D-29DF43AC584B}" destId="{A1FA3A32-1E32-4466-A425-74DE19401C80}" srcOrd="2" destOrd="0" parTransId="{D6ACE8EC-9FFD-4E8F-B166-C4FA08748A60}" sibTransId="{F6B69B95-F8CE-4715-9310-F6C022527620}"/>
    <dgm:cxn modelId="{EBD6EF88-AFAF-42ED-B8D4-D2775A5E2447}" srcId="{4DB08BFD-C754-4759-BF7D-29DF43AC584B}" destId="{484CEFB6-01CF-436E-814E-9A99B8ED5189}" srcOrd="4" destOrd="0" parTransId="{CDF5D4BC-4F81-479A-84CB-C6DCCD9F7000}" sibTransId="{385E4257-738B-46CE-A57C-E5E666C0DD10}"/>
    <dgm:cxn modelId="{F34DAD8A-236B-46BD-9DFB-9BC8F8D81A3C}" type="presOf" srcId="{484CEFB6-01CF-436E-814E-9A99B8ED5189}" destId="{B702F89F-BE09-40B9-AE9C-CA136D283FB8}" srcOrd="0" destOrd="0" presId="urn:microsoft.com/office/officeart/2008/layout/LinedList"/>
    <dgm:cxn modelId="{F083F5AE-9B26-45DF-8DB1-53A130437624}" srcId="{4DB08BFD-C754-4759-BF7D-29DF43AC584B}" destId="{D9906BEB-49AB-40EB-883D-3C88C5A35791}" srcOrd="3" destOrd="0" parTransId="{4C25DBE0-1E5D-4EB2-9BF2-91F219782624}" sibTransId="{FFC89C0F-5A5B-4817-BE65-0B7B42FB9D85}"/>
    <dgm:cxn modelId="{71CC37CD-E854-42DA-A181-450276B7AC01}" srcId="{4DB08BFD-C754-4759-BF7D-29DF43AC584B}" destId="{B341E7FC-5653-4603-962C-A8099EB20911}" srcOrd="1" destOrd="0" parTransId="{0631EB77-99F5-4129-8157-8E5E14F7BD1C}" sibTransId="{BFCB2AF7-74F7-4FC4-8595-3138DBA414A0}"/>
    <dgm:cxn modelId="{39A8A7EB-DAA4-4DEE-99A7-164525FE5354}" type="presOf" srcId="{A1FA3A32-1E32-4466-A425-74DE19401C80}" destId="{B056C4C2-51A1-4C62-A39D-537380ED44AE}" srcOrd="0" destOrd="0" presId="urn:microsoft.com/office/officeart/2008/layout/LinedList"/>
    <dgm:cxn modelId="{F65167F7-F7C4-48F5-BDAB-8D187BC7F95B}" type="presOf" srcId="{B341E7FC-5653-4603-962C-A8099EB20911}" destId="{F80A2AA7-005B-44EE-96B8-575764690E4E}" srcOrd="0" destOrd="0" presId="urn:microsoft.com/office/officeart/2008/layout/LinedList"/>
    <dgm:cxn modelId="{2D6576FC-FA8C-492B-B1D1-01CE08270AC3}" type="presOf" srcId="{B1F9BD81-94C4-4050-AE4D-79329473B52D}" destId="{DA43C7FF-6C39-479F-A2C3-B5179B4522A5}" srcOrd="0" destOrd="0" presId="urn:microsoft.com/office/officeart/2008/layout/LinedList"/>
    <dgm:cxn modelId="{A1F50BF5-D4CD-4AD6-89FF-DA6477B64831}" type="presParOf" srcId="{F9847B23-8F0E-450A-BB1A-04BD170109DD}" destId="{3405BC4F-9522-43F6-B4CF-B3158A39BD3E}" srcOrd="0" destOrd="0" presId="urn:microsoft.com/office/officeart/2008/layout/LinedList"/>
    <dgm:cxn modelId="{BBD8D9E8-6B58-4C3B-8650-C67E596A2623}" type="presParOf" srcId="{F9847B23-8F0E-450A-BB1A-04BD170109DD}" destId="{E4CE9C3D-960A-45E4-A1B2-2A8B15E5424A}" srcOrd="1" destOrd="0" presId="urn:microsoft.com/office/officeart/2008/layout/LinedList"/>
    <dgm:cxn modelId="{438EF658-E9BD-487A-BFC3-9A51B6DBD36D}" type="presParOf" srcId="{E4CE9C3D-960A-45E4-A1B2-2A8B15E5424A}" destId="{DA43C7FF-6C39-479F-A2C3-B5179B4522A5}" srcOrd="0" destOrd="0" presId="urn:microsoft.com/office/officeart/2008/layout/LinedList"/>
    <dgm:cxn modelId="{30F09AAA-3583-411C-BFBE-922F3BE42982}" type="presParOf" srcId="{E4CE9C3D-960A-45E4-A1B2-2A8B15E5424A}" destId="{A2B177DD-2C69-4740-8ECC-FA56459B9129}" srcOrd="1" destOrd="0" presId="urn:microsoft.com/office/officeart/2008/layout/LinedList"/>
    <dgm:cxn modelId="{ADCECAB8-21D0-42BD-8979-C1D2754B7C49}" type="presParOf" srcId="{F9847B23-8F0E-450A-BB1A-04BD170109DD}" destId="{A94836F3-1860-4B3F-A7FE-A68AB8F444CF}" srcOrd="2" destOrd="0" presId="urn:microsoft.com/office/officeart/2008/layout/LinedList"/>
    <dgm:cxn modelId="{A4F3E33F-7CF3-4B9C-BAF2-2416B7C6F638}" type="presParOf" srcId="{F9847B23-8F0E-450A-BB1A-04BD170109DD}" destId="{81D1F1BC-1F3F-47EA-8BFD-BE138735C64E}" srcOrd="3" destOrd="0" presId="urn:microsoft.com/office/officeart/2008/layout/LinedList"/>
    <dgm:cxn modelId="{536B61F7-7E5C-4BCC-800B-9DD4A0669421}" type="presParOf" srcId="{81D1F1BC-1F3F-47EA-8BFD-BE138735C64E}" destId="{F80A2AA7-005B-44EE-96B8-575764690E4E}" srcOrd="0" destOrd="0" presId="urn:microsoft.com/office/officeart/2008/layout/LinedList"/>
    <dgm:cxn modelId="{BF490B27-5AA6-4817-B087-859FBFA663FC}" type="presParOf" srcId="{81D1F1BC-1F3F-47EA-8BFD-BE138735C64E}" destId="{1C97FFCA-9429-42B0-A42F-18788BC0DBE2}" srcOrd="1" destOrd="0" presId="urn:microsoft.com/office/officeart/2008/layout/LinedList"/>
    <dgm:cxn modelId="{55DCFED7-D82D-4C7C-81E3-2DCF9DD00F79}" type="presParOf" srcId="{F9847B23-8F0E-450A-BB1A-04BD170109DD}" destId="{BCFBA22B-8DF3-4AAB-8B92-0BBEC84FCA32}" srcOrd="4" destOrd="0" presId="urn:microsoft.com/office/officeart/2008/layout/LinedList"/>
    <dgm:cxn modelId="{627AA367-976D-432E-85A6-E0C83E9BF1EC}" type="presParOf" srcId="{F9847B23-8F0E-450A-BB1A-04BD170109DD}" destId="{3CB577B5-2178-4AC5-8563-1173D52A93BF}" srcOrd="5" destOrd="0" presId="urn:microsoft.com/office/officeart/2008/layout/LinedList"/>
    <dgm:cxn modelId="{91257A6E-1DF6-4681-897F-285480BBE639}" type="presParOf" srcId="{3CB577B5-2178-4AC5-8563-1173D52A93BF}" destId="{B056C4C2-51A1-4C62-A39D-537380ED44AE}" srcOrd="0" destOrd="0" presId="urn:microsoft.com/office/officeart/2008/layout/LinedList"/>
    <dgm:cxn modelId="{E4766DB1-15F3-4702-97D8-8AB75A978758}" type="presParOf" srcId="{3CB577B5-2178-4AC5-8563-1173D52A93BF}" destId="{CAD0AD7E-FE72-4008-A917-5AD2EB6DA6E9}" srcOrd="1" destOrd="0" presId="urn:microsoft.com/office/officeart/2008/layout/LinedList"/>
    <dgm:cxn modelId="{40EFB6BF-752B-437C-B5A6-6D414E9A37E2}" type="presParOf" srcId="{F9847B23-8F0E-450A-BB1A-04BD170109DD}" destId="{75FFB133-CEF9-4AA1-A0C5-FAFCD1C231FD}" srcOrd="6" destOrd="0" presId="urn:microsoft.com/office/officeart/2008/layout/LinedList"/>
    <dgm:cxn modelId="{BB5B92A6-D046-4808-8AAF-186FEF27984A}" type="presParOf" srcId="{F9847B23-8F0E-450A-BB1A-04BD170109DD}" destId="{A4B48FB5-D73F-4DD1-BE05-EC1F9A7940F7}" srcOrd="7" destOrd="0" presId="urn:microsoft.com/office/officeart/2008/layout/LinedList"/>
    <dgm:cxn modelId="{DB88344E-1CD3-48ED-88E8-AE19CB576DC0}" type="presParOf" srcId="{A4B48FB5-D73F-4DD1-BE05-EC1F9A7940F7}" destId="{1143B831-7DB4-4399-985A-40CDB53CB58F}" srcOrd="0" destOrd="0" presId="urn:microsoft.com/office/officeart/2008/layout/LinedList"/>
    <dgm:cxn modelId="{CA3E325A-3F0F-4316-9D6F-DEE238BC492D}" type="presParOf" srcId="{A4B48FB5-D73F-4DD1-BE05-EC1F9A7940F7}" destId="{AA46C247-D36F-46D9-AE03-F4BFA970204D}" srcOrd="1" destOrd="0" presId="urn:microsoft.com/office/officeart/2008/layout/LinedList"/>
    <dgm:cxn modelId="{135FB0E9-8E20-475B-8DC2-6E9A0F56BB27}" type="presParOf" srcId="{F9847B23-8F0E-450A-BB1A-04BD170109DD}" destId="{43363EB4-E11E-4F63-A39E-D44ADF3220C0}" srcOrd="8" destOrd="0" presId="urn:microsoft.com/office/officeart/2008/layout/LinedList"/>
    <dgm:cxn modelId="{FFED1459-5B5E-40A0-BC29-3A82121D6842}" type="presParOf" srcId="{F9847B23-8F0E-450A-BB1A-04BD170109DD}" destId="{D7F82FFD-35D1-4C28-BCF4-9C44218F24F0}" srcOrd="9" destOrd="0" presId="urn:microsoft.com/office/officeart/2008/layout/LinedList"/>
    <dgm:cxn modelId="{65DEFEE6-5B19-47B8-89C4-EF371EE9EC02}" type="presParOf" srcId="{D7F82FFD-35D1-4C28-BCF4-9C44218F24F0}" destId="{B702F89F-BE09-40B9-AE9C-CA136D283FB8}" srcOrd="0" destOrd="0" presId="urn:microsoft.com/office/officeart/2008/layout/LinedList"/>
    <dgm:cxn modelId="{4FB20032-967A-45DF-B0A7-44C67E8D82E8}" type="presParOf" srcId="{D7F82FFD-35D1-4C28-BCF4-9C44218F24F0}" destId="{D31A0DEE-DBC2-4CD8-AEE6-06FEEA82E02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79ACDC-6770-427B-AF89-F16827D42D5F}"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GB"/>
        </a:p>
      </dgm:t>
    </dgm:pt>
    <dgm:pt modelId="{1E5925BD-4D01-41D3-B494-2A0FFF9CC3EA}">
      <dgm:prSet/>
      <dgm:spPr/>
      <dgm:t>
        <a:bodyPr/>
        <a:lstStyle/>
        <a:p>
          <a:pPr>
            <a:lnSpc>
              <a:spcPct val="100000"/>
            </a:lnSpc>
          </a:pPr>
          <a:r>
            <a:rPr lang="en-US" dirty="0"/>
            <a:t>Understanding the complexities of competing interests</a:t>
          </a:r>
          <a:endParaRPr lang="en-GB" dirty="0"/>
        </a:p>
      </dgm:t>
    </dgm:pt>
    <dgm:pt modelId="{477D820E-0F86-42D6-89C7-D302B7659BD7}" type="parTrans" cxnId="{62108C6C-7FB9-4F99-9C8F-B464354A5897}">
      <dgm:prSet/>
      <dgm:spPr/>
      <dgm:t>
        <a:bodyPr/>
        <a:lstStyle/>
        <a:p>
          <a:endParaRPr lang="en-GB"/>
        </a:p>
      </dgm:t>
    </dgm:pt>
    <dgm:pt modelId="{EA8C6893-65C5-41EB-86C8-F3181D3385CD}" type="sibTrans" cxnId="{62108C6C-7FB9-4F99-9C8F-B464354A5897}">
      <dgm:prSet/>
      <dgm:spPr/>
      <dgm:t>
        <a:bodyPr/>
        <a:lstStyle/>
        <a:p>
          <a:endParaRPr lang="en-GB"/>
        </a:p>
      </dgm:t>
    </dgm:pt>
    <dgm:pt modelId="{3ABAD806-BF30-4825-994C-1DC11B037A09}">
      <dgm:prSet/>
      <dgm:spPr/>
      <dgm:t>
        <a:bodyPr/>
        <a:lstStyle/>
        <a:p>
          <a:pPr>
            <a:lnSpc>
              <a:spcPct val="100000"/>
            </a:lnSpc>
          </a:pPr>
          <a:r>
            <a:rPr lang="en-US" dirty="0"/>
            <a:t>Diverse national priorities</a:t>
          </a:r>
        </a:p>
      </dgm:t>
    </dgm:pt>
    <dgm:pt modelId="{08CE3166-F06D-49EB-B116-F2C3F3EBBFA2}" type="parTrans" cxnId="{26488F69-4E7D-477E-9983-2711866B4454}">
      <dgm:prSet/>
      <dgm:spPr/>
      <dgm:t>
        <a:bodyPr/>
        <a:lstStyle/>
        <a:p>
          <a:endParaRPr lang="en-GB"/>
        </a:p>
      </dgm:t>
    </dgm:pt>
    <dgm:pt modelId="{ADA9FE81-16AD-4B5D-8AA4-703BDA82B1B2}" type="sibTrans" cxnId="{26488F69-4E7D-477E-9983-2711866B4454}">
      <dgm:prSet/>
      <dgm:spPr/>
      <dgm:t>
        <a:bodyPr/>
        <a:lstStyle/>
        <a:p>
          <a:endParaRPr lang="en-GB"/>
        </a:p>
      </dgm:t>
    </dgm:pt>
    <dgm:pt modelId="{CE026D33-4AA7-4FFD-909E-D5085928771E}">
      <dgm:prSet/>
      <dgm:spPr/>
      <dgm:t>
        <a:bodyPr/>
        <a:lstStyle/>
        <a:p>
          <a:pPr>
            <a:lnSpc>
              <a:spcPct val="100000"/>
            </a:lnSpc>
          </a:pPr>
          <a:r>
            <a:rPr lang="en-US" dirty="0"/>
            <a:t>Immediate economic interests vs sustainable blue growth</a:t>
          </a:r>
        </a:p>
      </dgm:t>
    </dgm:pt>
    <dgm:pt modelId="{B44CD762-A6DA-47ED-9225-4D7515F9547E}" type="parTrans" cxnId="{41359D86-0599-4725-83A0-7CA97D294AC8}">
      <dgm:prSet/>
      <dgm:spPr/>
      <dgm:t>
        <a:bodyPr/>
        <a:lstStyle/>
        <a:p>
          <a:endParaRPr lang="en-GB"/>
        </a:p>
      </dgm:t>
    </dgm:pt>
    <dgm:pt modelId="{7F9C722A-2918-490C-9092-37F4415FE3AC}" type="sibTrans" cxnId="{41359D86-0599-4725-83A0-7CA97D294AC8}">
      <dgm:prSet/>
      <dgm:spPr/>
      <dgm:t>
        <a:bodyPr/>
        <a:lstStyle/>
        <a:p>
          <a:endParaRPr lang="en-GB"/>
        </a:p>
      </dgm:t>
    </dgm:pt>
    <dgm:pt modelId="{D015AABC-73D9-4EA9-88C6-37967EB7794B}">
      <dgm:prSet/>
      <dgm:spPr/>
      <dgm:t>
        <a:bodyPr/>
        <a:lstStyle/>
        <a:p>
          <a:pPr>
            <a:lnSpc>
              <a:spcPct val="100000"/>
            </a:lnSpc>
          </a:pPr>
          <a:r>
            <a:rPr lang="en-US"/>
            <a:t>Managing the fragmentation of responsibilities</a:t>
          </a:r>
        </a:p>
      </dgm:t>
    </dgm:pt>
    <dgm:pt modelId="{D8C7F72E-3DFD-4D17-A9F4-0802417585EF}" type="parTrans" cxnId="{CCBFB1B8-0663-4471-A1BD-AA7EE7AAA448}">
      <dgm:prSet/>
      <dgm:spPr/>
      <dgm:t>
        <a:bodyPr/>
        <a:lstStyle/>
        <a:p>
          <a:endParaRPr lang="en-GB"/>
        </a:p>
      </dgm:t>
    </dgm:pt>
    <dgm:pt modelId="{1DAD2B93-BF34-499B-995F-C0DF414071C7}" type="sibTrans" cxnId="{CCBFB1B8-0663-4471-A1BD-AA7EE7AAA448}">
      <dgm:prSet/>
      <dgm:spPr/>
      <dgm:t>
        <a:bodyPr/>
        <a:lstStyle/>
        <a:p>
          <a:endParaRPr lang="en-GB"/>
        </a:p>
      </dgm:t>
    </dgm:pt>
    <dgm:pt modelId="{4A152904-2EF3-4887-8931-9ACA5356798F}">
      <dgm:prSet/>
      <dgm:spPr/>
      <dgm:t>
        <a:bodyPr/>
        <a:lstStyle/>
        <a:p>
          <a:pPr>
            <a:lnSpc>
              <a:spcPct val="100000"/>
            </a:lnSpc>
          </a:pPr>
          <a:r>
            <a:rPr lang="en-US" dirty="0"/>
            <a:t>Problems of coordination</a:t>
          </a:r>
        </a:p>
      </dgm:t>
    </dgm:pt>
    <dgm:pt modelId="{535EA18D-54FE-4D71-AB61-5E1645C09171}" type="parTrans" cxnId="{6054B814-C32C-46BA-83CF-5E2C0BD1989F}">
      <dgm:prSet/>
      <dgm:spPr/>
      <dgm:t>
        <a:bodyPr/>
        <a:lstStyle/>
        <a:p>
          <a:endParaRPr lang="en-GB"/>
        </a:p>
      </dgm:t>
    </dgm:pt>
    <dgm:pt modelId="{8D0EDF75-7925-4009-BD2F-010DC5C37140}" type="sibTrans" cxnId="{6054B814-C32C-46BA-83CF-5E2C0BD1989F}">
      <dgm:prSet/>
      <dgm:spPr/>
      <dgm:t>
        <a:bodyPr/>
        <a:lstStyle/>
        <a:p>
          <a:endParaRPr lang="en-GB"/>
        </a:p>
      </dgm:t>
    </dgm:pt>
    <dgm:pt modelId="{E988EE3F-F6A4-42E8-812D-F87BF9054C54}">
      <dgm:prSet/>
      <dgm:spPr/>
      <dgm:t>
        <a:bodyPr/>
        <a:lstStyle/>
        <a:p>
          <a:pPr>
            <a:lnSpc>
              <a:spcPct val="100000"/>
            </a:lnSpc>
          </a:pPr>
          <a:r>
            <a:rPr lang="en-US"/>
            <a:t>Rationalisation of different organisational goals</a:t>
          </a:r>
        </a:p>
      </dgm:t>
    </dgm:pt>
    <dgm:pt modelId="{403DB161-8C37-4082-8F04-6BA89D474CB6}" type="parTrans" cxnId="{C78946EC-978C-4386-955B-2B1ECAF0E2DA}">
      <dgm:prSet/>
      <dgm:spPr/>
      <dgm:t>
        <a:bodyPr/>
        <a:lstStyle/>
        <a:p>
          <a:endParaRPr lang="en-GB"/>
        </a:p>
      </dgm:t>
    </dgm:pt>
    <dgm:pt modelId="{F2029AE2-6E7D-4D89-AE93-3F72B92EEF7D}" type="sibTrans" cxnId="{C78946EC-978C-4386-955B-2B1ECAF0E2DA}">
      <dgm:prSet/>
      <dgm:spPr/>
      <dgm:t>
        <a:bodyPr/>
        <a:lstStyle/>
        <a:p>
          <a:endParaRPr lang="en-GB"/>
        </a:p>
      </dgm:t>
    </dgm:pt>
    <dgm:pt modelId="{B849B933-F9E6-49B4-BB52-EF67CC98A40C}">
      <dgm:prSet/>
      <dgm:spPr/>
      <dgm:t>
        <a:bodyPr/>
        <a:lstStyle/>
        <a:p>
          <a:pPr>
            <a:lnSpc>
              <a:spcPct val="100000"/>
            </a:lnSpc>
          </a:pPr>
          <a:r>
            <a:rPr lang="en-US" dirty="0"/>
            <a:t>Not always a question of one size fits all</a:t>
          </a:r>
        </a:p>
      </dgm:t>
    </dgm:pt>
    <dgm:pt modelId="{71E734D7-076F-466C-A79D-605E38E19710}" type="parTrans" cxnId="{A79D95B8-5BA3-4724-A703-B00BF9CB9251}">
      <dgm:prSet/>
      <dgm:spPr/>
      <dgm:t>
        <a:bodyPr/>
        <a:lstStyle/>
        <a:p>
          <a:endParaRPr lang="en-GB"/>
        </a:p>
      </dgm:t>
    </dgm:pt>
    <dgm:pt modelId="{FCCADB61-EBFD-4572-909F-1F49E18C649A}" type="sibTrans" cxnId="{A79D95B8-5BA3-4724-A703-B00BF9CB9251}">
      <dgm:prSet/>
      <dgm:spPr/>
      <dgm:t>
        <a:bodyPr/>
        <a:lstStyle/>
        <a:p>
          <a:endParaRPr lang="en-GB"/>
        </a:p>
      </dgm:t>
    </dgm:pt>
    <dgm:pt modelId="{D2AC1D2B-9065-4400-AB8F-9ED7D21E1764}">
      <dgm:prSet/>
      <dgm:spPr/>
      <dgm:t>
        <a:bodyPr/>
        <a:lstStyle/>
        <a:p>
          <a:pPr>
            <a:lnSpc>
              <a:spcPct val="100000"/>
            </a:lnSpc>
          </a:pPr>
          <a:r>
            <a:rPr lang="en-US"/>
            <a:t>Different circumstances prevail for specific MPAs</a:t>
          </a:r>
        </a:p>
      </dgm:t>
    </dgm:pt>
    <dgm:pt modelId="{6D5C65B9-33A6-4007-8F2D-AB2F4A9AEE68}" type="parTrans" cxnId="{769C7AA1-B6EB-4869-A52A-78D8F8D888DE}">
      <dgm:prSet/>
      <dgm:spPr/>
      <dgm:t>
        <a:bodyPr/>
        <a:lstStyle/>
        <a:p>
          <a:endParaRPr lang="en-GB"/>
        </a:p>
      </dgm:t>
    </dgm:pt>
    <dgm:pt modelId="{1142AE9A-61EC-491C-A78E-ED9E56840B27}" type="sibTrans" cxnId="{769C7AA1-B6EB-4869-A52A-78D8F8D888DE}">
      <dgm:prSet/>
      <dgm:spPr/>
      <dgm:t>
        <a:bodyPr/>
        <a:lstStyle/>
        <a:p>
          <a:endParaRPr lang="en-GB"/>
        </a:p>
      </dgm:t>
    </dgm:pt>
    <dgm:pt modelId="{4DA5FD03-A6EE-4807-9C70-65A53BD76965}">
      <dgm:prSet/>
      <dgm:spPr/>
      <dgm:t>
        <a:bodyPr/>
        <a:lstStyle/>
        <a:p>
          <a:pPr>
            <a:lnSpc>
              <a:spcPct val="100000"/>
            </a:lnSpc>
          </a:pPr>
          <a:r>
            <a:rPr lang="en-US" dirty="0"/>
            <a:t>Need to develop site specific audit criteria </a:t>
          </a:r>
        </a:p>
      </dgm:t>
    </dgm:pt>
    <dgm:pt modelId="{69C32871-3894-46AE-BB68-D795028E5522}" type="parTrans" cxnId="{7676C443-0B93-4E24-8CBF-7E1B8EC6BECE}">
      <dgm:prSet/>
      <dgm:spPr/>
      <dgm:t>
        <a:bodyPr/>
        <a:lstStyle/>
        <a:p>
          <a:endParaRPr lang="en-GB"/>
        </a:p>
      </dgm:t>
    </dgm:pt>
    <dgm:pt modelId="{A4B67407-822B-418C-9723-6BCADE6D44D5}" type="sibTrans" cxnId="{7676C443-0B93-4E24-8CBF-7E1B8EC6BECE}">
      <dgm:prSet/>
      <dgm:spPr/>
      <dgm:t>
        <a:bodyPr/>
        <a:lstStyle/>
        <a:p>
          <a:endParaRPr lang="en-GB"/>
        </a:p>
      </dgm:t>
    </dgm:pt>
    <dgm:pt modelId="{87AAA76A-AA0F-4F4A-9DAC-E60EFA11DE7D}" type="pres">
      <dgm:prSet presAssocID="{2479ACDC-6770-427B-AF89-F16827D42D5F}" presName="root" presStyleCnt="0">
        <dgm:presLayoutVars>
          <dgm:dir/>
          <dgm:resizeHandles val="exact"/>
        </dgm:presLayoutVars>
      </dgm:prSet>
      <dgm:spPr/>
    </dgm:pt>
    <dgm:pt modelId="{21CAFE57-50C1-492A-828A-F80F3BEBF1AC}" type="pres">
      <dgm:prSet presAssocID="{1E5925BD-4D01-41D3-B494-2A0FFF9CC3EA}" presName="compNode" presStyleCnt="0"/>
      <dgm:spPr/>
    </dgm:pt>
    <dgm:pt modelId="{3FEA8706-E6DB-498E-83CD-03389571F937}" type="pres">
      <dgm:prSet presAssocID="{1E5925BD-4D01-41D3-B494-2A0FFF9CC3EA}" presName="bgRect" presStyleLbl="bgShp" presStyleIdx="0" presStyleCnt="3"/>
      <dgm:spPr/>
    </dgm:pt>
    <dgm:pt modelId="{045C339A-C915-431A-B007-1EFBF9ACF496}" type="pres">
      <dgm:prSet presAssocID="{1E5925BD-4D01-41D3-B494-2A0FFF9CC3E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48697800-63ED-438A-BEB3-7183CEB86ADB}" type="pres">
      <dgm:prSet presAssocID="{1E5925BD-4D01-41D3-B494-2A0FFF9CC3EA}" presName="spaceRect" presStyleCnt="0"/>
      <dgm:spPr/>
    </dgm:pt>
    <dgm:pt modelId="{28829B87-91BD-43A2-8207-0A76AB968962}" type="pres">
      <dgm:prSet presAssocID="{1E5925BD-4D01-41D3-B494-2A0FFF9CC3EA}" presName="parTx" presStyleLbl="revTx" presStyleIdx="0" presStyleCnt="6">
        <dgm:presLayoutVars>
          <dgm:chMax val="0"/>
          <dgm:chPref val="0"/>
        </dgm:presLayoutVars>
      </dgm:prSet>
      <dgm:spPr/>
    </dgm:pt>
    <dgm:pt modelId="{002F40AC-16E1-4A8A-8053-925D30FFA31F}" type="pres">
      <dgm:prSet presAssocID="{1E5925BD-4D01-41D3-B494-2A0FFF9CC3EA}" presName="desTx" presStyleLbl="revTx" presStyleIdx="1" presStyleCnt="6">
        <dgm:presLayoutVars/>
      </dgm:prSet>
      <dgm:spPr/>
    </dgm:pt>
    <dgm:pt modelId="{0450B4E9-D599-4B96-94FA-B125320EB75A}" type="pres">
      <dgm:prSet presAssocID="{EA8C6893-65C5-41EB-86C8-F3181D3385CD}" presName="sibTrans" presStyleCnt="0"/>
      <dgm:spPr/>
    </dgm:pt>
    <dgm:pt modelId="{6522F8D2-54F1-46EA-BE8F-2206FAEDAE19}" type="pres">
      <dgm:prSet presAssocID="{D015AABC-73D9-4EA9-88C6-37967EB7794B}" presName="compNode" presStyleCnt="0"/>
      <dgm:spPr/>
    </dgm:pt>
    <dgm:pt modelId="{BDB527E7-05D8-4E38-8E5D-B7DE2F0966F7}" type="pres">
      <dgm:prSet presAssocID="{D015AABC-73D9-4EA9-88C6-37967EB7794B}" presName="bgRect" presStyleLbl="bgShp" presStyleIdx="1" presStyleCnt="3"/>
      <dgm:spPr/>
    </dgm:pt>
    <dgm:pt modelId="{42196870-6773-4682-A3AC-8B4938F34EAD}" type="pres">
      <dgm:prSet presAssocID="{D015AABC-73D9-4EA9-88C6-37967EB7794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F24A2D76-743C-44BC-A81B-AA55F4C1D4B0}" type="pres">
      <dgm:prSet presAssocID="{D015AABC-73D9-4EA9-88C6-37967EB7794B}" presName="spaceRect" presStyleCnt="0"/>
      <dgm:spPr/>
    </dgm:pt>
    <dgm:pt modelId="{E91AF79F-D5B4-4359-B577-888A125EBCC2}" type="pres">
      <dgm:prSet presAssocID="{D015AABC-73D9-4EA9-88C6-37967EB7794B}" presName="parTx" presStyleLbl="revTx" presStyleIdx="2" presStyleCnt="6">
        <dgm:presLayoutVars>
          <dgm:chMax val="0"/>
          <dgm:chPref val="0"/>
        </dgm:presLayoutVars>
      </dgm:prSet>
      <dgm:spPr/>
    </dgm:pt>
    <dgm:pt modelId="{BCAE67D8-59FD-4DA6-A9E7-25768D99BBA5}" type="pres">
      <dgm:prSet presAssocID="{D015AABC-73D9-4EA9-88C6-37967EB7794B}" presName="desTx" presStyleLbl="revTx" presStyleIdx="3" presStyleCnt="6">
        <dgm:presLayoutVars/>
      </dgm:prSet>
      <dgm:spPr/>
    </dgm:pt>
    <dgm:pt modelId="{CCCD67B3-F06F-4F7E-9C9A-379F395422E5}" type="pres">
      <dgm:prSet presAssocID="{1DAD2B93-BF34-499B-995F-C0DF414071C7}" presName="sibTrans" presStyleCnt="0"/>
      <dgm:spPr/>
    </dgm:pt>
    <dgm:pt modelId="{E9CDCEBA-D2E0-49EF-BFF0-26C6D1F38DAA}" type="pres">
      <dgm:prSet presAssocID="{B849B933-F9E6-49B4-BB52-EF67CC98A40C}" presName="compNode" presStyleCnt="0"/>
      <dgm:spPr/>
    </dgm:pt>
    <dgm:pt modelId="{80B4C583-C71A-4BC1-9644-9326EA07B3A8}" type="pres">
      <dgm:prSet presAssocID="{B849B933-F9E6-49B4-BB52-EF67CC98A40C}" presName="bgRect" presStyleLbl="bgShp" presStyleIdx="2" presStyleCnt="3"/>
      <dgm:spPr/>
    </dgm:pt>
    <dgm:pt modelId="{827AA1C8-C35E-4054-9DD2-846FBD314656}" type="pres">
      <dgm:prSet presAssocID="{B849B933-F9E6-49B4-BB52-EF67CC98A40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983C978C-25D4-4F4C-AF02-9C3F8FDC4E15}" type="pres">
      <dgm:prSet presAssocID="{B849B933-F9E6-49B4-BB52-EF67CC98A40C}" presName="spaceRect" presStyleCnt="0"/>
      <dgm:spPr/>
    </dgm:pt>
    <dgm:pt modelId="{0F599460-654E-4F2B-9061-7E3220F51FB3}" type="pres">
      <dgm:prSet presAssocID="{B849B933-F9E6-49B4-BB52-EF67CC98A40C}" presName="parTx" presStyleLbl="revTx" presStyleIdx="4" presStyleCnt="6">
        <dgm:presLayoutVars>
          <dgm:chMax val="0"/>
          <dgm:chPref val="0"/>
        </dgm:presLayoutVars>
      </dgm:prSet>
      <dgm:spPr/>
    </dgm:pt>
    <dgm:pt modelId="{09F4C092-CAB9-472C-9449-A3476C39042D}" type="pres">
      <dgm:prSet presAssocID="{B849B933-F9E6-49B4-BB52-EF67CC98A40C}" presName="desTx" presStyleLbl="revTx" presStyleIdx="5" presStyleCnt="6">
        <dgm:presLayoutVars/>
      </dgm:prSet>
      <dgm:spPr/>
    </dgm:pt>
  </dgm:ptLst>
  <dgm:cxnLst>
    <dgm:cxn modelId="{6054B814-C32C-46BA-83CF-5E2C0BD1989F}" srcId="{D015AABC-73D9-4EA9-88C6-37967EB7794B}" destId="{4A152904-2EF3-4887-8931-9ACA5356798F}" srcOrd="0" destOrd="0" parTransId="{535EA18D-54FE-4D71-AB61-5E1645C09171}" sibTransId="{8D0EDF75-7925-4009-BD2F-010DC5C37140}"/>
    <dgm:cxn modelId="{E1BDC716-BE58-4F5E-A39E-C0504AF63224}" type="presOf" srcId="{E988EE3F-F6A4-42E8-812D-F87BF9054C54}" destId="{BCAE67D8-59FD-4DA6-A9E7-25768D99BBA5}" srcOrd="0" destOrd="1" presId="urn:microsoft.com/office/officeart/2018/2/layout/IconVerticalSolidList"/>
    <dgm:cxn modelId="{0C7C4A2A-4338-4D56-B1F5-12CEBE92A590}" type="presOf" srcId="{3ABAD806-BF30-4825-994C-1DC11B037A09}" destId="{002F40AC-16E1-4A8A-8053-925D30FFA31F}" srcOrd="0" destOrd="0" presId="urn:microsoft.com/office/officeart/2018/2/layout/IconVerticalSolidList"/>
    <dgm:cxn modelId="{05EE965D-37D3-4D7D-87FF-B885C6046C99}" type="presOf" srcId="{4DA5FD03-A6EE-4807-9C70-65A53BD76965}" destId="{09F4C092-CAB9-472C-9449-A3476C39042D}" srcOrd="0" destOrd="1" presId="urn:microsoft.com/office/officeart/2018/2/layout/IconVerticalSolidList"/>
    <dgm:cxn modelId="{7676C443-0B93-4E24-8CBF-7E1B8EC6BECE}" srcId="{B849B933-F9E6-49B4-BB52-EF67CC98A40C}" destId="{4DA5FD03-A6EE-4807-9C70-65A53BD76965}" srcOrd="1" destOrd="0" parTransId="{69C32871-3894-46AE-BB68-D795028E5522}" sibTransId="{A4B67407-822B-418C-9723-6BCADE6D44D5}"/>
    <dgm:cxn modelId="{26488F69-4E7D-477E-9983-2711866B4454}" srcId="{1E5925BD-4D01-41D3-B494-2A0FFF9CC3EA}" destId="{3ABAD806-BF30-4825-994C-1DC11B037A09}" srcOrd="0" destOrd="0" parTransId="{08CE3166-F06D-49EB-B116-F2C3F3EBBFA2}" sibTransId="{ADA9FE81-16AD-4B5D-8AA4-703BDA82B1B2}"/>
    <dgm:cxn modelId="{9511446A-8B8E-442F-882C-C501593DA466}" type="presOf" srcId="{CE026D33-4AA7-4FFD-909E-D5085928771E}" destId="{002F40AC-16E1-4A8A-8053-925D30FFA31F}" srcOrd="0" destOrd="1" presId="urn:microsoft.com/office/officeart/2018/2/layout/IconVerticalSolidList"/>
    <dgm:cxn modelId="{62108C6C-7FB9-4F99-9C8F-B464354A5897}" srcId="{2479ACDC-6770-427B-AF89-F16827D42D5F}" destId="{1E5925BD-4D01-41D3-B494-2A0FFF9CC3EA}" srcOrd="0" destOrd="0" parTransId="{477D820E-0F86-42D6-89C7-D302B7659BD7}" sibTransId="{EA8C6893-65C5-41EB-86C8-F3181D3385CD}"/>
    <dgm:cxn modelId="{3CA9AD55-A687-41E2-BD2D-141FC2010F63}" type="presOf" srcId="{D015AABC-73D9-4EA9-88C6-37967EB7794B}" destId="{E91AF79F-D5B4-4359-B577-888A125EBCC2}" srcOrd="0" destOrd="0" presId="urn:microsoft.com/office/officeart/2018/2/layout/IconVerticalSolidList"/>
    <dgm:cxn modelId="{86B18559-72EE-44B0-BF2E-8FFA3E37D90E}" type="presOf" srcId="{2479ACDC-6770-427B-AF89-F16827D42D5F}" destId="{87AAA76A-AA0F-4F4A-9DAC-E60EFA11DE7D}" srcOrd="0" destOrd="0" presId="urn:microsoft.com/office/officeart/2018/2/layout/IconVerticalSolidList"/>
    <dgm:cxn modelId="{41359D86-0599-4725-83A0-7CA97D294AC8}" srcId="{1E5925BD-4D01-41D3-B494-2A0FFF9CC3EA}" destId="{CE026D33-4AA7-4FFD-909E-D5085928771E}" srcOrd="1" destOrd="0" parTransId="{B44CD762-A6DA-47ED-9225-4D7515F9547E}" sibTransId="{7F9C722A-2918-490C-9092-37F4415FE3AC}"/>
    <dgm:cxn modelId="{AE4E7A8F-3138-46B5-B5F5-207105851E87}" type="presOf" srcId="{D2AC1D2B-9065-4400-AB8F-9ED7D21E1764}" destId="{09F4C092-CAB9-472C-9449-A3476C39042D}" srcOrd="0" destOrd="0" presId="urn:microsoft.com/office/officeart/2018/2/layout/IconVerticalSolidList"/>
    <dgm:cxn modelId="{549A8696-0B7C-40BD-A910-3D6A5BD3E1AC}" type="presOf" srcId="{B849B933-F9E6-49B4-BB52-EF67CC98A40C}" destId="{0F599460-654E-4F2B-9061-7E3220F51FB3}" srcOrd="0" destOrd="0" presId="urn:microsoft.com/office/officeart/2018/2/layout/IconVerticalSolidList"/>
    <dgm:cxn modelId="{769C7AA1-B6EB-4869-A52A-78D8F8D888DE}" srcId="{B849B933-F9E6-49B4-BB52-EF67CC98A40C}" destId="{D2AC1D2B-9065-4400-AB8F-9ED7D21E1764}" srcOrd="0" destOrd="0" parTransId="{6D5C65B9-33A6-4007-8F2D-AB2F4A9AEE68}" sibTransId="{1142AE9A-61EC-491C-A78E-ED9E56840B27}"/>
    <dgm:cxn modelId="{3106A1B6-A04C-40BC-81FB-3FC4CB4683ED}" type="presOf" srcId="{1E5925BD-4D01-41D3-B494-2A0FFF9CC3EA}" destId="{28829B87-91BD-43A2-8207-0A76AB968962}" srcOrd="0" destOrd="0" presId="urn:microsoft.com/office/officeart/2018/2/layout/IconVerticalSolidList"/>
    <dgm:cxn modelId="{A79D95B8-5BA3-4724-A703-B00BF9CB9251}" srcId="{2479ACDC-6770-427B-AF89-F16827D42D5F}" destId="{B849B933-F9E6-49B4-BB52-EF67CC98A40C}" srcOrd="2" destOrd="0" parTransId="{71E734D7-076F-466C-A79D-605E38E19710}" sibTransId="{FCCADB61-EBFD-4572-909F-1F49E18C649A}"/>
    <dgm:cxn modelId="{CCBFB1B8-0663-4471-A1BD-AA7EE7AAA448}" srcId="{2479ACDC-6770-427B-AF89-F16827D42D5F}" destId="{D015AABC-73D9-4EA9-88C6-37967EB7794B}" srcOrd="1" destOrd="0" parTransId="{D8C7F72E-3DFD-4D17-A9F4-0802417585EF}" sibTransId="{1DAD2B93-BF34-499B-995F-C0DF414071C7}"/>
    <dgm:cxn modelId="{4D6190E5-AFF7-43A4-AF82-24608557E9B8}" type="presOf" srcId="{4A152904-2EF3-4887-8931-9ACA5356798F}" destId="{BCAE67D8-59FD-4DA6-A9E7-25768D99BBA5}" srcOrd="0" destOrd="0" presId="urn:microsoft.com/office/officeart/2018/2/layout/IconVerticalSolidList"/>
    <dgm:cxn modelId="{C78946EC-978C-4386-955B-2B1ECAF0E2DA}" srcId="{D015AABC-73D9-4EA9-88C6-37967EB7794B}" destId="{E988EE3F-F6A4-42E8-812D-F87BF9054C54}" srcOrd="1" destOrd="0" parTransId="{403DB161-8C37-4082-8F04-6BA89D474CB6}" sibTransId="{F2029AE2-6E7D-4D89-AE93-3F72B92EEF7D}"/>
    <dgm:cxn modelId="{755F2DE6-DD63-4296-AEEC-750FD6A4C552}" type="presParOf" srcId="{87AAA76A-AA0F-4F4A-9DAC-E60EFA11DE7D}" destId="{21CAFE57-50C1-492A-828A-F80F3BEBF1AC}" srcOrd="0" destOrd="0" presId="urn:microsoft.com/office/officeart/2018/2/layout/IconVerticalSolidList"/>
    <dgm:cxn modelId="{20218BE9-FA67-45CF-B3A5-2F57506FF96D}" type="presParOf" srcId="{21CAFE57-50C1-492A-828A-F80F3BEBF1AC}" destId="{3FEA8706-E6DB-498E-83CD-03389571F937}" srcOrd="0" destOrd="0" presId="urn:microsoft.com/office/officeart/2018/2/layout/IconVerticalSolidList"/>
    <dgm:cxn modelId="{CE4835C0-F513-4E2C-8283-B01D86BC9A21}" type="presParOf" srcId="{21CAFE57-50C1-492A-828A-F80F3BEBF1AC}" destId="{045C339A-C915-431A-B007-1EFBF9ACF496}" srcOrd="1" destOrd="0" presId="urn:microsoft.com/office/officeart/2018/2/layout/IconVerticalSolidList"/>
    <dgm:cxn modelId="{A9512A78-E811-41D4-B9C4-94463D14A6A5}" type="presParOf" srcId="{21CAFE57-50C1-492A-828A-F80F3BEBF1AC}" destId="{48697800-63ED-438A-BEB3-7183CEB86ADB}" srcOrd="2" destOrd="0" presId="urn:microsoft.com/office/officeart/2018/2/layout/IconVerticalSolidList"/>
    <dgm:cxn modelId="{E7B40109-4C5A-4419-898A-228840D7B5FC}" type="presParOf" srcId="{21CAFE57-50C1-492A-828A-F80F3BEBF1AC}" destId="{28829B87-91BD-43A2-8207-0A76AB968962}" srcOrd="3" destOrd="0" presId="urn:microsoft.com/office/officeart/2018/2/layout/IconVerticalSolidList"/>
    <dgm:cxn modelId="{5236F501-BC8D-43DB-B14A-9355E385CBED}" type="presParOf" srcId="{21CAFE57-50C1-492A-828A-F80F3BEBF1AC}" destId="{002F40AC-16E1-4A8A-8053-925D30FFA31F}" srcOrd="4" destOrd="0" presId="urn:microsoft.com/office/officeart/2018/2/layout/IconVerticalSolidList"/>
    <dgm:cxn modelId="{CF6075E9-02E7-48D6-A831-B9D05A623C1B}" type="presParOf" srcId="{87AAA76A-AA0F-4F4A-9DAC-E60EFA11DE7D}" destId="{0450B4E9-D599-4B96-94FA-B125320EB75A}" srcOrd="1" destOrd="0" presId="urn:microsoft.com/office/officeart/2018/2/layout/IconVerticalSolidList"/>
    <dgm:cxn modelId="{86BF774F-4D12-495F-8574-3C0FFD5F4BD5}" type="presParOf" srcId="{87AAA76A-AA0F-4F4A-9DAC-E60EFA11DE7D}" destId="{6522F8D2-54F1-46EA-BE8F-2206FAEDAE19}" srcOrd="2" destOrd="0" presId="urn:microsoft.com/office/officeart/2018/2/layout/IconVerticalSolidList"/>
    <dgm:cxn modelId="{ABDB38DD-8D77-4985-95DA-08BCA25B5A81}" type="presParOf" srcId="{6522F8D2-54F1-46EA-BE8F-2206FAEDAE19}" destId="{BDB527E7-05D8-4E38-8E5D-B7DE2F0966F7}" srcOrd="0" destOrd="0" presId="urn:microsoft.com/office/officeart/2018/2/layout/IconVerticalSolidList"/>
    <dgm:cxn modelId="{DBA5C06F-C695-44F6-8997-D1F55FA9BD79}" type="presParOf" srcId="{6522F8D2-54F1-46EA-BE8F-2206FAEDAE19}" destId="{42196870-6773-4682-A3AC-8B4938F34EAD}" srcOrd="1" destOrd="0" presId="urn:microsoft.com/office/officeart/2018/2/layout/IconVerticalSolidList"/>
    <dgm:cxn modelId="{C04059A6-A618-49D8-9A51-C371E1EECB29}" type="presParOf" srcId="{6522F8D2-54F1-46EA-BE8F-2206FAEDAE19}" destId="{F24A2D76-743C-44BC-A81B-AA55F4C1D4B0}" srcOrd="2" destOrd="0" presId="urn:microsoft.com/office/officeart/2018/2/layout/IconVerticalSolidList"/>
    <dgm:cxn modelId="{F5A37B51-E10A-43AA-A65B-803F0181AD96}" type="presParOf" srcId="{6522F8D2-54F1-46EA-BE8F-2206FAEDAE19}" destId="{E91AF79F-D5B4-4359-B577-888A125EBCC2}" srcOrd="3" destOrd="0" presId="urn:microsoft.com/office/officeart/2018/2/layout/IconVerticalSolidList"/>
    <dgm:cxn modelId="{129AD6CD-0F11-414E-BBCE-D5ABC10AB8EC}" type="presParOf" srcId="{6522F8D2-54F1-46EA-BE8F-2206FAEDAE19}" destId="{BCAE67D8-59FD-4DA6-A9E7-25768D99BBA5}" srcOrd="4" destOrd="0" presId="urn:microsoft.com/office/officeart/2018/2/layout/IconVerticalSolidList"/>
    <dgm:cxn modelId="{17FF6C73-D837-465A-8B0F-472EDE06A7E5}" type="presParOf" srcId="{87AAA76A-AA0F-4F4A-9DAC-E60EFA11DE7D}" destId="{CCCD67B3-F06F-4F7E-9C9A-379F395422E5}" srcOrd="3" destOrd="0" presId="urn:microsoft.com/office/officeart/2018/2/layout/IconVerticalSolidList"/>
    <dgm:cxn modelId="{3722AFC7-A248-4AFC-AD47-28359B7023CE}" type="presParOf" srcId="{87AAA76A-AA0F-4F4A-9DAC-E60EFA11DE7D}" destId="{E9CDCEBA-D2E0-49EF-BFF0-26C6D1F38DAA}" srcOrd="4" destOrd="0" presId="urn:microsoft.com/office/officeart/2018/2/layout/IconVerticalSolidList"/>
    <dgm:cxn modelId="{D7884C56-8E73-4D50-8907-AC9968E48B14}" type="presParOf" srcId="{E9CDCEBA-D2E0-49EF-BFF0-26C6D1F38DAA}" destId="{80B4C583-C71A-4BC1-9644-9326EA07B3A8}" srcOrd="0" destOrd="0" presId="urn:microsoft.com/office/officeart/2018/2/layout/IconVerticalSolidList"/>
    <dgm:cxn modelId="{80B6570D-DA15-4308-BCF1-456D720671D6}" type="presParOf" srcId="{E9CDCEBA-D2E0-49EF-BFF0-26C6D1F38DAA}" destId="{827AA1C8-C35E-4054-9DD2-846FBD314656}" srcOrd="1" destOrd="0" presId="urn:microsoft.com/office/officeart/2018/2/layout/IconVerticalSolidList"/>
    <dgm:cxn modelId="{EB3FC719-FF41-4566-8AAE-DF45D61CE421}" type="presParOf" srcId="{E9CDCEBA-D2E0-49EF-BFF0-26C6D1F38DAA}" destId="{983C978C-25D4-4F4C-AF02-9C3F8FDC4E15}" srcOrd="2" destOrd="0" presId="urn:microsoft.com/office/officeart/2018/2/layout/IconVerticalSolidList"/>
    <dgm:cxn modelId="{3368BF74-C31A-4A12-8B72-4219816E4AB6}" type="presParOf" srcId="{E9CDCEBA-D2E0-49EF-BFF0-26C6D1F38DAA}" destId="{0F599460-654E-4F2B-9061-7E3220F51FB3}" srcOrd="3" destOrd="0" presId="urn:microsoft.com/office/officeart/2018/2/layout/IconVerticalSolidList"/>
    <dgm:cxn modelId="{0578732D-5FBE-4B51-8B81-7B6B222F08FF}" type="presParOf" srcId="{E9CDCEBA-D2E0-49EF-BFF0-26C6D1F38DAA}" destId="{09F4C092-CAB9-472C-9449-A3476C39042D}"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8B3D6-BF17-4B18-80CC-3B3667E0C0D5}">
      <dsp:nvSpPr>
        <dsp:cNvPr id="0" name=""/>
        <dsp:cNvSpPr/>
      </dsp:nvSpPr>
      <dsp:spPr>
        <a:xfrm>
          <a:off x="82613" y="909059"/>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C446DD-1581-4468-8965-2D3345E7F3A7}">
      <dsp:nvSpPr>
        <dsp:cNvPr id="0" name=""/>
        <dsp:cNvSpPr/>
      </dsp:nvSpPr>
      <dsp:spPr>
        <a:xfrm>
          <a:off x="271034" y="1097481"/>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3642F4-6E8B-4434-A015-653B2FE84C98}">
      <dsp:nvSpPr>
        <dsp:cNvPr id="0" name=""/>
        <dsp:cNvSpPr/>
      </dsp:nvSpPr>
      <dsp:spPr>
        <a:xfrm>
          <a:off x="1172126"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Mediterranean SAIs acknowledged the various problems relating to the sustainability of the marine environment</a:t>
          </a:r>
        </a:p>
      </dsp:txBody>
      <dsp:txXfrm>
        <a:off x="1172126" y="909059"/>
        <a:ext cx="2114937" cy="897246"/>
      </dsp:txXfrm>
    </dsp:sp>
    <dsp:sp modelId="{3D1A54F4-FC91-4B9F-9DCE-56CD18892A23}">
      <dsp:nvSpPr>
        <dsp:cNvPr id="0" name=""/>
        <dsp:cNvSpPr/>
      </dsp:nvSpPr>
      <dsp:spPr>
        <a:xfrm>
          <a:off x="3655575" y="909059"/>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229B9D-29BA-4DAC-AA15-49FB9E448572}">
      <dsp:nvSpPr>
        <dsp:cNvPr id="0" name=""/>
        <dsp:cNvSpPr/>
      </dsp:nvSpPr>
      <dsp:spPr>
        <a:xfrm>
          <a:off x="3843996" y="1097481"/>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749241-0291-4993-87E4-28709EB8B5F2}">
      <dsp:nvSpPr>
        <dsp:cNvPr id="0" name=""/>
        <dsp:cNvSpPr/>
      </dsp:nvSpPr>
      <dsp:spPr>
        <a:xfrm>
          <a:off x="4745088"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Subject of concern for all Mediterranean SAIs</a:t>
          </a:r>
        </a:p>
      </dsp:txBody>
      <dsp:txXfrm>
        <a:off x="4745088" y="909059"/>
        <a:ext cx="2114937" cy="897246"/>
      </dsp:txXfrm>
    </dsp:sp>
    <dsp:sp modelId="{16B00FD7-46E8-4A9E-9B83-9CE9CB1FF92C}">
      <dsp:nvSpPr>
        <dsp:cNvPr id="0" name=""/>
        <dsp:cNvSpPr/>
      </dsp:nvSpPr>
      <dsp:spPr>
        <a:xfrm>
          <a:off x="7228536" y="909059"/>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71EA10-B05B-4DF1-96E3-89846A0B2757}">
      <dsp:nvSpPr>
        <dsp:cNvPr id="0" name=""/>
        <dsp:cNvSpPr/>
      </dsp:nvSpPr>
      <dsp:spPr>
        <a:xfrm>
          <a:off x="7416958" y="1097481"/>
          <a:ext cx="520402" cy="52040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083662-844F-49BD-AA5F-34ADAA98A33E}">
      <dsp:nvSpPr>
        <dsp:cNvPr id="0" name=""/>
        <dsp:cNvSpPr/>
      </dsp:nvSpPr>
      <dsp:spPr>
        <a:xfrm>
          <a:off x="8318049"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Importance of the Mediterranean as a habitat for endangered/critically endangered species</a:t>
          </a:r>
        </a:p>
      </dsp:txBody>
      <dsp:txXfrm>
        <a:off x="8318049" y="909059"/>
        <a:ext cx="2114937" cy="897246"/>
      </dsp:txXfrm>
    </dsp:sp>
    <dsp:sp modelId="{3B152B6F-08AD-47EC-83D2-466F77579228}">
      <dsp:nvSpPr>
        <dsp:cNvPr id="0" name=""/>
        <dsp:cNvSpPr/>
      </dsp:nvSpPr>
      <dsp:spPr>
        <a:xfrm>
          <a:off x="82613" y="2546238"/>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147D79-D578-4274-957B-EB29B2001FFB}">
      <dsp:nvSpPr>
        <dsp:cNvPr id="0" name=""/>
        <dsp:cNvSpPr/>
      </dsp:nvSpPr>
      <dsp:spPr>
        <a:xfrm>
          <a:off x="271034" y="2734659"/>
          <a:ext cx="520402" cy="52040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11CFF7-02F7-463D-BDE2-150900A460AA}">
      <dsp:nvSpPr>
        <dsp:cNvPr id="0" name=""/>
        <dsp:cNvSpPr/>
      </dsp:nvSpPr>
      <dsp:spPr>
        <a:xfrm>
          <a:off x="1172126"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Importance for the recreation of civilians and for the economy as a significant tourism product</a:t>
          </a:r>
        </a:p>
      </dsp:txBody>
      <dsp:txXfrm>
        <a:off x="1172126" y="2546238"/>
        <a:ext cx="2114937" cy="897246"/>
      </dsp:txXfrm>
    </dsp:sp>
    <dsp:sp modelId="{36A809B3-8B52-48B0-9EFB-59FFFFB0289D}">
      <dsp:nvSpPr>
        <dsp:cNvPr id="0" name=""/>
        <dsp:cNvSpPr/>
      </dsp:nvSpPr>
      <dsp:spPr>
        <a:xfrm>
          <a:off x="3655575" y="2546238"/>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85B054-FF13-48EF-94E0-4E32D6D101D7}">
      <dsp:nvSpPr>
        <dsp:cNvPr id="0" name=""/>
        <dsp:cNvSpPr/>
      </dsp:nvSpPr>
      <dsp:spPr>
        <a:xfrm>
          <a:off x="3843996" y="2734659"/>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312AA3-2B5E-4D9F-A001-3EAB98A8868D}">
      <dsp:nvSpPr>
        <dsp:cNvPr id="0" name=""/>
        <dsp:cNvSpPr/>
      </dsp:nvSpPr>
      <dsp:spPr>
        <a:xfrm>
          <a:off x="4745088"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High risks and threats stemming from </a:t>
          </a:r>
          <a:r>
            <a:rPr lang="en-US" sz="1600" kern="1200" dirty="0" err="1"/>
            <a:t>urbanisation</a:t>
          </a:r>
          <a:r>
            <a:rPr lang="en-US" sz="1600" kern="1200" dirty="0"/>
            <a:t>, tourism, shipping traffic, overfishing, pollution, climate change</a:t>
          </a:r>
        </a:p>
      </dsp:txBody>
      <dsp:txXfrm>
        <a:off x="4745088" y="2546238"/>
        <a:ext cx="2114937" cy="897246"/>
      </dsp:txXfrm>
    </dsp:sp>
    <dsp:sp modelId="{542B3880-2EDF-44FD-B30D-EF0D5C6825DB}">
      <dsp:nvSpPr>
        <dsp:cNvPr id="0" name=""/>
        <dsp:cNvSpPr/>
      </dsp:nvSpPr>
      <dsp:spPr>
        <a:xfrm>
          <a:off x="7228536" y="2546238"/>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6AE177-BB4F-452A-9DB6-044DEE4B37BB}">
      <dsp:nvSpPr>
        <dsp:cNvPr id="0" name=""/>
        <dsp:cNvSpPr/>
      </dsp:nvSpPr>
      <dsp:spPr>
        <a:xfrm>
          <a:off x="7416958" y="2734659"/>
          <a:ext cx="520402" cy="520402"/>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E1F043-0F68-4D7C-8B9E-4D03898EC08E}">
      <dsp:nvSpPr>
        <dsp:cNvPr id="0" name=""/>
        <dsp:cNvSpPr/>
      </dsp:nvSpPr>
      <dsp:spPr>
        <a:xfrm>
          <a:off x="8318049"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prstClr val="black">
                  <a:hueOff val="0"/>
                  <a:satOff val="0"/>
                  <a:lumOff val="0"/>
                  <a:alphaOff val="0"/>
                </a:prstClr>
              </a:solidFill>
              <a:latin typeface="Aptos" panose="02110004020202020204"/>
              <a:ea typeface="+mn-ea"/>
              <a:cs typeface="+mn-cs"/>
            </a:rPr>
            <a:t>Relatively limited scope of the audit, therefore easier to manage</a:t>
          </a:r>
        </a:p>
      </dsp:txBody>
      <dsp:txXfrm>
        <a:off x="8318049" y="2546238"/>
        <a:ext cx="2114937" cy="8972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B920B-4D3E-41B7-9A06-1774F5D5FF9E}">
      <dsp:nvSpPr>
        <dsp:cNvPr id="0" name=""/>
        <dsp:cNvSpPr/>
      </dsp:nvSpPr>
      <dsp:spPr>
        <a:xfrm>
          <a:off x="0" y="175102"/>
          <a:ext cx="6900512" cy="13525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a:t>3 strategic recommendations were fully implemented</a:t>
          </a:r>
          <a:endParaRPr lang="en-US" sz="3400" kern="1200"/>
        </a:p>
      </dsp:txBody>
      <dsp:txXfrm>
        <a:off x="66025" y="241127"/>
        <a:ext cx="6768462" cy="1220470"/>
      </dsp:txXfrm>
    </dsp:sp>
    <dsp:sp modelId="{84EC8A7F-C66B-4051-802F-48A397A611F8}">
      <dsp:nvSpPr>
        <dsp:cNvPr id="0" name=""/>
        <dsp:cNvSpPr/>
      </dsp:nvSpPr>
      <dsp:spPr>
        <a:xfrm>
          <a:off x="0" y="1625542"/>
          <a:ext cx="6900512" cy="135252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a:t>2 administrative recommendations were partly implemented</a:t>
          </a:r>
          <a:endParaRPr lang="en-US" sz="3400" kern="1200"/>
        </a:p>
      </dsp:txBody>
      <dsp:txXfrm>
        <a:off x="66025" y="1691567"/>
        <a:ext cx="6768462" cy="1220470"/>
      </dsp:txXfrm>
    </dsp:sp>
    <dsp:sp modelId="{1ECC7D20-1B9D-4712-AC20-4EFF1A5601CD}">
      <dsp:nvSpPr>
        <dsp:cNvPr id="0" name=""/>
        <dsp:cNvSpPr/>
      </dsp:nvSpPr>
      <dsp:spPr>
        <a:xfrm>
          <a:off x="0" y="3075982"/>
          <a:ext cx="6900512" cy="135252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a:t>3 operational recommendation out of which:</a:t>
          </a:r>
          <a:endParaRPr lang="en-US" sz="3400" kern="1200"/>
        </a:p>
      </dsp:txBody>
      <dsp:txXfrm>
        <a:off x="66025" y="3142007"/>
        <a:ext cx="6768462" cy="1220470"/>
      </dsp:txXfrm>
    </dsp:sp>
    <dsp:sp modelId="{042EF13D-3E2B-4DA7-AAF6-83DFD5C0B403}">
      <dsp:nvSpPr>
        <dsp:cNvPr id="0" name=""/>
        <dsp:cNvSpPr/>
      </dsp:nvSpPr>
      <dsp:spPr>
        <a:xfrm>
          <a:off x="0" y="4428503"/>
          <a:ext cx="6900512" cy="932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n-GB" sz="2700" kern="1200"/>
            <a:t>1 was fully implemented</a:t>
          </a:r>
          <a:endParaRPr lang="en-US" sz="2700" kern="1200"/>
        </a:p>
        <a:p>
          <a:pPr marL="228600" lvl="1" indent="-228600" algn="l" defTabSz="1200150">
            <a:lnSpc>
              <a:spcPct val="90000"/>
            </a:lnSpc>
            <a:spcBef>
              <a:spcPct val="0"/>
            </a:spcBef>
            <a:spcAft>
              <a:spcPct val="20000"/>
            </a:spcAft>
            <a:buChar char="•"/>
          </a:pPr>
          <a:r>
            <a:rPr lang="en-GB" sz="2700" kern="1200"/>
            <a:t>1 was partly implemented</a:t>
          </a:r>
          <a:endParaRPr lang="en-US" sz="2700" kern="1200"/>
        </a:p>
      </dsp:txBody>
      <dsp:txXfrm>
        <a:off x="0" y="4428503"/>
        <a:ext cx="6900512" cy="9325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C4614-A087-45C3-8433-B9108F0E17A0}">
      <dsp:nvSpPr>
        <dsp:cNvPr id="0" name=""/>
        <dsp:cNvSpPr/>
      </dsp:nvSpPr>
      <dsp:spPr>
        <a:xfrm>
          <a:off x="0" y="0"/>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EAA383-6487-41AB-A1F6-D8139FC28CC2}">
      <dsp:nvSpPr>
        <dsp:cNvPr id="0" name=""/>
        <dsp:cNvSpPr/>
      </dsp:nvSpPr>
      <dsp:spPr>
        <a:xfrm>
          <a:off x="0" y="0"/>
          <a:ext cx="10515600" cy="2176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Responsible maritime sector entities were missing administrative capacity </a:t>
          </a:r>
          <a:r>
            <a:rPr lang="en-US" sz="2800" kern="1200" dirty="0"/>
            <a:t>– Initiated a recruitment process were both ERA and </a:t>
          </a:r>
          <a:r>
            <a:rPr lang="en-US" sz="2800" kern="1200" dirty="0" err="1"/>
            <a:t>Ambjent</a:t>
          </a:r>
          <a:r>
            <a:rPr lang="en-US" sz="2800" kern="1200" dirty="0"/>
            <a:t> Malta increased their staff complement</a:t>
          </a:r>
        </a:p>
      </dsp:txBody>
      <dsp:txXfrm>
        <a:off x="0" y="0"/>
        <a:ext cx="10515600" cy="2176272"/>
      </dsp:txXfrm>
    </dsp:sp>
    <dsp:sp modelId="{276E874A-A75D-4A95-97FB-30941DDED093}">
      <dsp:nvSpPr>
        <dsp:cNvPr id="0" name=""/>
        <dsp:cNvSpPr/>
      </dsp:nvSpPr>
      <dsp:spPr>
        <a:xfrm>
          <a:off x="0" y="2176272"/>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E96642-6975-4C5A-A0E6-55F049C67467}">
      <dsp:nvSpPr>
        <dsp:cNvPr id="0" name=""/>
        <dsp:cNvSpPr/>
      </dsp:nvSpPr>
      <dsp:spPr>
        <a:xfrm>
          <a:off x="0" y="2176272"/>
          <a:ext cx="10515600" cy="2176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The compilation of surveillance compliance monitoring and enforcement plans embracing risk analysis principles </a:t>
          </a:r>
          <a:r>
            <a:rPr lang="en-US" sz="2800" kern="1200" dirty="0"/>
            <a:t>– plans  in relation to marine monitoring and related </a:t>
          </a:r>
          <a:r>
            <a:rPr lang="en-US" sz="2800" kern="1200" dirty="0" err="1"/>
            <a:t>programme</a:t>
          </a:r>
          <a:r>
            <a:rPr lang="en-US" sz="2800" kern="1200" dirty="0"/>
            <a:t> of measures were adopted and implemented through domestic funding and EU and UN projects. </a:t>
          </a:r>
        </a:p>
      </dsp:txBody>
      <dsp:txXfrm>
        <a:off x="0" y="2176272"/>
        <a:ext cx="10515600" cy="217627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9AEC1-2A73-4B16-85F1-8F0F5623FCCF}">
      <dsp:nvSpPr>
        <dsp:cNvPr id="0" name=""/>
        <dsp:cNvSpPr/>
      </dsp:nvSpPr>
      <dsp:spPr>
        <a:xfrm>
          <a:off x="0" y="2871"/>
          <a:ext cx="6900512" cy="160964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AD864D-B1BB-4A7D-BAFC-0D5FA7D81A90}">
      <dsp:nvSpPr>
        <dsp:cNvPr id="0" name=""/>
        <dsp:cNvSpPr/>
      </dsp:nvSpPr>
      <dsp:spPr>
        <a:xfrm>
          <a:off x="486917" y="365042"/>
          <a:ext cx="886169" cy="8853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ADDA17-1DA8-4C64-BEB1-B17EA12C03B3}">
      <dsp:nvSpPr>
        <dsp:cNvPr id="0" name=""/>
        <dsp:cNvSpPr/>
      </dsp:nvSpPr>
      <dsp:spPr>
        <a:xfrm>
          <a:off x="1860004" y="2871"/>
          <a:ext cx="4868580" cy="1611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521" tIns="170521" rIns="170521" bIns="170521" numCol="1" spcCol="1270" anchor="ctr" anchorCtr="0">
          <a:noAutofit/>
        </a:bodyPr>
        <a:lstStyle/>
        <a:p>
          <a:pPr marL="0" lvl="0" indent="0" algn="l" defTabSz="800100">
            <a:lnSpc>
              <a:spcPct val="90000"/>
            </a:lnSpc>
            <a:spcBef>
              <a:spcPct val="0"/>
            </a:spcBef>
            <a:spcAft>
              <a:spcPct val="35000"/>
            </a:spcAft>
            <a:buNone/>
          </a:pPr>
          <a:r>
            <a:rPr lang="en-US" sz="1800" b="1" kern="1200" dirty="0"/>
            <a:t>ERA</a:t>
          </a:r>
          <a:r>
            <a:rPr lang="en-US" sz="1800" kern="1200" dirty="0"/>
            <a:t> </a:t>
          </a:r>
          <a:r>
            <a:rPr lang="en-US" sz="1800" b="1" kern="1200" dirty="0"/>
            <a:t>needed to invoke the legislative provisions related to Conservation Orders </a:t>
          </a:r>
          <a:r>
            <a:rPr lang="en-US" sz="1800" kern="1200" dirty="0"/>
            <a:t>- draft Conservation Objectives and Measures were published for public consultation in July 2021. Documents and a public campaign on MPAs followed.  </a:t>
          </a:r>
        </a:p>
      </dsp:txBody>
      <dsp:txXfrm>
        <a:off x="1860004" y="2871"/>
        <a:ext cx="4868580" cy="1611218"/>
      </dsp:txXfrm>
    </dsp:sp>
    <dsp:sp modelId="{2648B2B3-F89F-495B-ABBB-214520341B70}">
      <dsp:nvSpPr>
        <dsp:cNvPr id="0" name=""/>
        <dsp:cNvSpPr/>
      </dsp:nvSpPr>
      <dsp:spPr>
        <a:xfrm>
          <a:off x="0" y="1983354"/>
          <a:ext cx="6900512" cy="160964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A60C6-D9DE-4D80-A208-2D35E27D03F2}">
      <dsp:nvSpPr>
        <dsp:cNvPr id="0" name=""/>
        <dsp:cNvSpPr/>
      </dsp:nvSpPr>
      <dsp:spPr>
        <a:xfrm>
          <a:off x="486917" y="2324631"/>
          <a:ext cx="886169" cy="8853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571A4E-CD7B-4947-AE6B-6BB457822185}">
      <dsp:nvSpPr>
        <dsp:cNvPr id="0" name=""/>
        <dsp:cNvSpPr/>
      </dsp:nvSpPr>
      <dsp:spPr>
        <a:xfrm>
          <a:off x="1860004" y="1962461"/>
          <a:ext cx="4868580" cy="1611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521" tIns="170521" rIns="170521" bIns="170521" numCol="1" spcCol="1270" anchor="ctr" anchorCtr="0">
          <a:noAutofit/>
        </a:bodyPr>
        <a:lstStyle/>
        <a:p>
          <a:pPr marL="0" lvl="0" indent="0" algn="l" defTabSz="800100">
            <a:lnSpc>
              <a:spcPct val="90000"/>
            </a:lnSpc>
            <a:spcBef>
              <a:spcPct val="0"/>
            </a:spcBef>
            <a:spcAft>
              <a:spcPct val="35000"/>
            </a:spcAft>
            <a:buNone/>
          </a:pPr>
          <a:r>
            <a:rPr lang="en-US" sz="1800" b="1" kern="1200" dirty="0"/>
            <a:t>Cooperation and coordination between national authorities required strengthening through MOUs</a:t>
          </a:r>
          <a:r>
            <a:rPr lang="en-US" sz="1800" kern="1200" dirty="0"/>
            <a:t> – MOUs were signed with DFA, TM, CSD regarding the use and exchange of data.   </a:t>
          </a:r>
        </a:p>
      </dsp:txBody>
      <dsp:txXfrm>
        <a:off x="1860004" y="1962461"/>
        <a:ext cx="4868580" cy="1611218"/>
      </dsp:txXfrm>
    </dsp:sp>
    <dsp:sp modelId="{2E03A528-20AB-4076-8C83-6B7EA6829A12}">
      <dsp:nvSpPr>
        <dsp:cNvPr id="0" name=""/>
        <dsp:cNvSpPr/>
      </dsp:nvSpPr>
      <dsp:spPr>
        <a:xfrm>
          <a:off x="0" y="3922050"/>
          <a:ext cx="6900512" cy="160964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F92BF0-11C6-4A6A-9113-AB0121264055}">
      <dsp:nvSpPr>
        <dsp:cNvPr id="0" name=""/>
        <dsp:cNvSpPr/>
      </dsp:nvSpPr>
      <dsp:spPr>
        <a:xfrm>
          <a:off x="486917" y="4284221"/>
          <a:ext cx="886169" cy="8853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DEC806-71A1-44E9-BBFA-6E5F587660D5}">
      <dsp:nvSpPr>
        <dsp:cNvPr id="0" name=""/>
        <dsp:cNvSpPr/>
      </dsp:nvSpPr>
      <dsp:spPr>
        <a:xfrm>
          <a:off x="1860004" y="3922050"/>
          <a:ext cx="4868580" cy="1611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521" tIns="170521" rIns="170521" bIns="170521" numCol="1" spcCol="1270" anchor="ctr" anchorCtr="0">
          <a:noAutofit/>
        </a:bodyPr>
        <a:lstStyle/>
        <a:p>
          <a:pPr marL="0" lvl="0" indent="0" algn="l" defTabSz="711200">
            <a:lnSpc>
              <a:spcPct val="90000"/>
            </a:lnSpc>
            <a:spcBef>
              <a:spcPct val="0"/>
            </a:spcBef>
            <a:spcAft>
              <a:spcPct val="35000"/>
            </a:spcAft>
            <a:buNone/>
          </a:pPr>
          <a:r>
            <a:rPr lang="en-US" sz="1600" b="1" kern="1200" dirty="0"/>
            <a:t>The compliance and enforcement functions required technological support </a:t>
          </a:r>
          <a:r>
            <a:rPr lang="en-US" sz="1600" kern="1200" dirty="0"/>
            <a:t>– considerable budget was spent on equipment. A number of systems were being developed for the use of the national authorities involved. Multiple information-sharing systems were designed and made publicly available.</a:t>
          </a:r>
        </a:p>
      </dsp:txBody>
      <dsp:txXfrm>
        <a:off x="1860004" y="3922050"/>
        <a:ext cx="4868580" cy="16112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62174-83C5-482F-A5C4-E7CF4CF0B37E}">
      <dsp:nvSpPr>
        <dsp:cNvPr id="0" name=""/>
        <dsp:cNvSpPr/>
      </dsp:nvSpPr>
      <dsp:spPr>
        <a:xfrm>
          <a:off x="0" y="531"/>
          <a:ext cx="10515600" cy="1242935"/>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FD57A7-CBA9-40CE-98F2-4033928E9761}">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260BD4-5E0D-4C75-9EB4-77C7392BA469}">
      <dsp:nvSpPr>
        <dsp:cNvPr id="0" name=""/>
        <dsp:cNvSpPr/>
      </dsp:nvSpPr>
      <dsp:spPr>
        <a:xfrm>
          <a:off x="1435590" y="53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b="1" kern="1200" dirty="0"/>
            <a:t>Conclusion of National audits by  mid 2018</a:t>
          </a:r>
        </a:p>
      </dsp:txBody>
      <dsp:txXfrm>
        <a:off x="1435590" y="531"/>
        <a:ext cx="4732020" cy="1242935"/>
      </dsp:txXfrm>
    </dsp:sp>
    <dsp:sp modelId="{67280029-B539-4F70-B02F-36A2D239BCDE}">
      <dsp:nvSpPr>
        <dsp:cNvPr id="0" name=""/>
        <dsp:cNvSpPr/>
      </dsp:nvSpPr>
      <dsp:spPr>
        <a:xfrm>
          <a:off x="6167610" y="53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90000"/>
            </a:lnSpc>
            <a:spcBef>
              <a:spcPct val="0"/>
            </a:spcBef>
            <a:spcAft>
              <a:spcPct val="35000"/>
            </a:spcAft>
            <a:buNone/>
          </a:pPr>
          <a:r>
            <a:rPr lang="en-US" sz="1800" kern="1200"/>
            <a:t>Albania, Cyprus, France, Greece, Malta, Portugal, and Slovenia concluded national audits</a:t>
          </a:r>
        </a:p>
      </dsp:txBody>
      <dsp:txXfrm>
        <a:off x="6167610" y="531"/>
        <a:ext cx="4347989" cy="1242935"/>
      </dsp:txXfrm>
    </dsp:sp>
    <dsp:sp modelId="{2D54BAB5-1703-475A-ADBB-08FE8C7013A0}">
      <dsp:nvSpPr>
        <dsp:cNvPr id="0" name=""/>
        <dsp:cNvSpPr/>
      </dsp:nvSpPr>
      <dsp:spPr>
        <a:xfrm>
          <a:off x="0" y="1554201"/>
          <a:ext cx="10515600" cy="1242935"/>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4D298F-7404-4C6F-ABB4-20E518A0943D}">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302349-99ED-46B3-85EE-CCA2ABD91D8C}">
      <dsp:nvSpPr>
        <dsp:cNvPr id="0" name=""/>
        <dsp:cNvSpPr/>
      </dsp:nvSpPr>
      <dsp:spPr>
        <a:xfrm>
          <a:off x="1435590" y="155420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b="1" kern="1200"/>
            <a:t>Consolidation of joint report</a:t>
          </a:r>
        </a:p>
      </dsp:txBody>
      <dsp:txXfrm>
        <a:off x="1435590" y="1554201"/>
        <a:ext cx="4732020" cy="1242935"/>
      </dsp:txXfrm>
    </dsp:sp>
    <dsp:sp modelId="{76E886E2-6BB2-4553-93D8-0CA806901353}">
      <dsp:nvSpPr>
        <dsp:cNvPr id="0" name=""/>
        <dsp:cNvSpPr/>
      </dsp:nvSpPr>
      <dsp:spPr>
        <a:xfrm>
          <a:off x="6167610" y="155420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90000"/>
            </a:lnSpc>
            <a:spcBef>
              <a:spcPct val="0"/>
            </a:spcBef>
            <a:spcAft>
              <a:spcPct val="35000"/>
            </a:spcAft>
            <a:buNone/>
          </a:pPr>
          <a:r>
            <a:rPr lang="en-US" sz="1800" kern="1200"/>
            <a:t>National report findings shared between cooperative audit partners</a:t>
          </a:r>
        </a:p>
      </dsp:txBody>
      <dsp:txXfrm>
        <a:off x="6167610" y="1554201"/>
        <a:ext cx="4347989" cy="1242935"/>
      </dsp:txXfrm>
    </dsp:sp>
    <dsp:sp modelId="{7CBE6AA5-0DA6-4D7C-A67F-BEACED22E518}">
      <dsp:nvSpPr>
        <dsp:cNvPr id="0" name=""/>
        <dsp:cNvSpPr/>
      </dsp:nvSpPr>
      <dsp:spPr>
        <a:xfrm>
          <a:off x="0" y="3107870"/>
          <a:ext cx="10515600" cy="1242935"/>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DB3621-5C0A-4219-BF76-5E8DBE43605B}">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E2B225-9353-4898-8627-B3441D7420E2}">
      <dsp:nvSpPr>
        <dsp:cNvPr id="0" name=""/>
        <dsp:cNvSpPr/>
      </dsp:nvSpPr>
      <dsp:spPr>
        <a:xfrm>
          <a:off x="1435590" y="3107870"/>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b="1" kern="1200"/>
            <a:t>Publication of joint report by July  2019</a:t>
          </a:r>
        </a:p>
      </dsp:txBody>
      <dsp:txXfrm>
        <a:off x="1435590" y="3107870"/>
        <a:ext cx="4732020" cy="1242935"/>
      </dsp:txXfrm>
    </dsp:sp>
    <dsp:sp modelId="{CF83C25E-46F2-4B66-89C2-C6D1E2D5A69F}">
      <dsp:nvSpPr>
        <dsp:cNvPr id="0" name=""/>
        <dsp:cNvSpPr/>
      </dsp:nvSpPr>
      <dsp:spPr>
        <a:xfrm>
          <a:off x="6167610" y="3107870"/>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90000"/>
            </a:lnSpc>
            <a:spcBef>
              <a:spcPct val="0"/>
            </a:spcBef>
            <a:spcAft>
              <a:spcPct val="35000"/>
            </a:spcAft>
            <a:buNone/>
          </a:pPr>
          <a:r>
            <a:rPr lang="en-US" sz="1800" kern="1200"/>
            <a:t>Dissemination of joint report in main environmental meetings</a:t>
          </a:r>
        </a:p>
      </dsp:txBody>
      <dsp:txXfrm>
        <a:off x="6167610" y="3107870"/>
        <a:ext cx="434798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F0A0D-CD6C-4C4A-AAAF-9FBE324A04F3}">
      <dsp:nvSpPr>
        <dsp:cNvPr id="0" name=""/>
        <dsp:cNvSpPr/>
      </dsp:nvSpPr>
      <dsp:spPr>
        <a:xfrm>
          <a:off x="4418634" y="2746872"/>
          <a:ext cx="2251278" cy="22512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Are MPAs appropriately safeguarded across Mediterranean countries?</a:t>
          </a:r>
        </a:p>
      </dsp:txBody>
      <dsp:txXfrm>
        <a:off x="4748326" y="3076564"/>
        <a:ext cx="1591894" cy="1591894"/>
      </dsp:txXfrm>
    </dsp:sp>
    <dsp:sp modelId="{44B7D955-8DDC-4843-B6C2-5E935816D4AB}">
      <dsp:nvSpPr>
        <dsp:cNvPr id="0" name=""/>
        <dsp:cNvSpPr/>
      </dsp:nvSpPr>
      <dsp:spPr>
        <a:xfrm rot="10800000">
          <a:off x="2136666" y="3551704"/>
          <a:ext cx="2156459" cy="6416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6710824-F673-4B5B-A53A-29BB48A021C5}">
      <dsp:nvSpPr>
        <dsp:cNvPr id="0" name=""/>
        <dsp:cNvSpPr/>
      </dsp:nvSpPr>
      <dsp:spPr>
        <a:xfrm>
          <a:off x="1348719" y="3242154"/>
          <a:ext cx="1575894" cy="12607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Is the legislative framework comprehensive?</a:t>
          </a:r>
        </a:p>
      </dsp:txBody>
      <dsp:txXfrm>
        <a:off x="1385644" y="3279079"/>
        <a:ext cx="1502044" cy="1186865"/>
      </dsp:txXfrm>
    </dsp:sp>
    <dsp:sp modelId="{2847F2F8-C211-474F-9534-601E7BEAF2B3}">
      <dsp:nvSpPr>
        <dsp:cNvPr id="0" name=""/>
        <dsp:cNvSpPr/>
      </dsp:nvSpPr>
      <dsp:spPr>
        <a:xfrm rot="12960000">
          <a:off x="2581538" y="2182531"/>
          <a:ext cx="2156459" cy="6416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60C89944-FDA0-4753-93D7-DBE3094892A0}">
      <dsp:nvSpPr>
        <dsp:cNvPr id="0" name=""/>
        <dsp:cNvSpPr/>
      </dsp:nvSpPr>
      <dsp:spPr>
        <a:xfrm>
          <a:off x="1999514" y="1239213"/>
          <a:ext cx="1575894" cy="12607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Are national strategies robust? </a:t>
          </a:r>
        </a:p>
      </dsp:txBody>
      <dsp:txXfrm>
        <a:off x="2036439" y="1276138"/>
        <a:ext cx="1502044" cy="1186865"/>
      </dsp:txXfrm>
    </dsp:sp>
    <dsp:sp modelId="{56060B81-7FA3-4460-AFBC-2DA4C4E3642E}">
      <dsp:nvSpPr>
        <dsp:cNvPr id="0" name=""/>
        <dsp:cNvSpPr/>
      </dsp:nvSpPr>
      <dsp:spPr>
        <a:xfrm rot="15120000">
          <a:off x="3746226" y="1336335"/>
          <a:ext cx="2156459" cy="6416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8668D34-F4FD-465D-B4A7-7AD8A5E25B04}">
      <dsp:nvSpPr>
        <dsp:cNvPr id="0" name=""/>
        <dsp:cNvSpPr/>
      </dsp:nvSpPr>
      <dsp:spPr>
        <a:xfrm>
          <a:off x="3703317" y="1327"/>
          <a:ext cx="1575894" cy="12607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Were MPAs designated following the carrying out of adequate assessments?</a:t>
          </a:r>
        </a:p>
      </dsp:txBody>
      <dsp:txXfrm>
        <a:off x="3740242" y="38252"/>
        <a:ext cx="1502044" cy="1186865"/>
      </dsp:txXfrm>
    </dsp:sp>
    <dsp:sp modelId="{C34B8BA7-73D7-48B0-B363-4F484F79A51A}">
      <dsp:nvSpPr>
        <dsp:cNvPr id="0" name=""/>
        <dsp:cNvSpPr/>
      </dsp:nvSpPr>
      <dsp:spPr>
        <a:xfrm rot="17280000">
          <a:off x="5185860" y="1336335"/>
          <a:ext cx="2156459" cy="6416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465833E-F071-45E7-B548-DF6B8AF726F4}">
      <dsp:nvSpPr>
        <dsp:cNvPr id="0" name=""/>
        <dsp:cNvSpPr/>
      </dsp:nvSpPr>
      <dsp:spPr>
        <a:xfrm>
          <a:off x="5809334" y="1327"/>
          <a:ext cx="1575894" cy="12607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Were management plans drafted?</a:t>
          </a:r>
        </a:p>
      </dsp:txBody>
      <dsp:txXfrm>
        <a:off x="5846259" y="38252"/>
        <a:ext cx="1502044" cy="1186865"/>
      </dsp:txXfrm>
    </dsp:sp>
    <dsp:sp modelId="{6E08CDE8-12FE-470C-A805-D3BFA601080A}">
      <dsp:nvSpPr>
        <dsp:cNvPr id="0" name=""/>
        <dsp:cNvSpPr/>
      </dsp:nvSpPr>
      <dsp:spPr>
        <a:xfrm rot="19440000">
          <a:off x="6350549" y="2182531"/>
          <a:ext cx="2156459" cy="6416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65FC58A0-8752-4B67-9B2C-1B92F8CF7561}">
      <dsp:nvSpPr>
        <dsp:cNvPr id="0" name=""/>
        <dsp:cNvSpPr/>
      </dsp:nvSpPr>
      <dsp:spPr>
        <a:xfrm>
          <a:off x="7513137" y="1239213"/>
          <a:ext cx="1575894" cy="12607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Are MPAs being effectively managed? </a:t>
          </a:r>
        </a:p>
      </dsp:txBody>
      <dsp:txXfrm>
        <a:off x="7550062" y="1276138"/>
        <a:ext cx="1502044" cy="1186865"/>
      </dsp:txXfrm>
    </dsp:sp>
    <dsp:sp modelId="{BC5FC5CB-F1B9-411A-B243-53DC50DCA3DA}">
      <dsp:nvSpPr>
        <dsp:cNvPr id="0" name=""/>
        <dsp:cNvSpPr/>
      </dsp:nvSpPr>
      <dsp:spPr>
        <a:xfrm>
          <a:off x="6795420" y="3551704"/>
          <a:ext cx="2156459" cy="6416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015EDE6-70BB-4371-B319-88DA535BBCBB}">
      <dsp:nvSpPr>
        <dsp:cNvPr id="0" name=""/>
        <dsp:cNvSpPr/>
      </dsp:nvSpPr>
      <dsp:spPr>
        <a:xfrm>
          <a:off x="8163932" y="3242154"/>
          <a:ext cx="1575894" cy="12607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Are responsible entities monitoring MPAs? </a:t>
          </a:r>
        </a:p>
      </dsp:txBody>
      <dsp:txXfrm>
        <a:off x="8200857" y="3279079"/>
        <a:ext cx="1502044" cy="11868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8B1C9-CE7C-4425-9815-FD756EC5F58A}">
      <dsp:nvSpPr>
        <dsp:cNvPr id="0" name=""/>
        <dsp:cNvSpPr/>
      </dsp:nvSpPr>
      <dsp:spPr>
        <a:xfrm>
          <a:off x="0" y="665"/>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FA07D71-5850-48BC-A5EE-6AC232E098C6}">
      <dsp:nvSpPr>
        <dsp:cNvPr id="0" name=""/>
        <dsp:cNvSpPr/>
      </dsp:nvSpPr>
      <dsp:spPr>
        <a:xfrm>
          <a:off x="0" y="665"/>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Documentation review</a:t>
          </a:r>
        </a:p>
      </dsp:txBody>
      <dsp:txXfrm>
        <a:off x="0" y="665"/>
        <a:ext cx="6666833" cy="1090517"/>
      </dsp:txXfrm>
    </dsp:sp>
    <dsp:sp modelId="{A9F53714-FE67-4DC0-B2F0-53FE3197D72B}">
      <dsp:nvSpPr>
        <dsp:cNvPr id="0" name=""/>
        <dsp:cNvSpPr/>
      </dsp:nvSpPr>
      <dsp:spPr>
        <a:xfrm>
          <a:off x="0" y="1091183"/>
          <a:ext cx="6666833" cy="0"/>
        </a:xfrm>
        <a:prstGeom prst="line">
          <a:avLst/>
        </a:prstGeom>
        <a:gradFill rotWithShape="0">
          <a:gsLst>
            <a:gs pos="0">
              <a:schemeClr val="accent2">
                <a:hueOff val="1610903"/>
                <a:satOff val="-4623"/>
                <a:lumOff val="-7402"/>
                <a:alphaOff val="0"/>
                <a:satMod val="103000"/>
                <a:lumMod val="102000"/>
                <a:tint val="94000"/>
              </a:schemeClr>
            </a:gs>
            <a:gs pos="50000">
              <a:schemeClr val="accent2">
                <a:hueOff val="1610903"/>
                <a:satOff val="-4623"/>
                <a:lumOff val="-7402"/>
                <a:alphaOff val="0"/>
                <a:satMod val="110000"/>
                <a:lumMod val="100000"/>
                <a:shade val="100000"/>
              </a:schemeClr>
            </a:gs>
            <a:gs pos="100000">
              <a:schemeClr val="accent2">
                <a:hueOff val="1610903"/>
                <a:satOff val="-4623"/>
                <a:lumOff val="-7402"/>
                <a:alphaOff val="0"/>
                <a:lumMod val="99000"/>
                <a:satMod val="120000"/>
                <a:shade val="78000"/>
              </a:schemeClr>
            </a:gs>
          </a:gsLst>
          <a:lin ang="5400000" scaled="0"/>
        </a:gradFill>
        <a:ln w="12700" cap="flat" cmpd="sng" algn="ctr">
          <a:solidFill>
            <a:schemeClr val="accent2">
              <a:hueOff val="1610903"/>
              <a:satOff val="-4623"/>
              <a:lumOff val="-740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CED6372-8E2C-49A3-993C-0EE295DB9FDF}">
      <dsp:nvSpPr>
        <dsp:cNvPr id="0" name=""/>
        <dsp:cNvSpPr/>
      </dsp:nvSpPr>
      <dsp:spPr>
        <a:xfrm>
          <a:off x="0" y="1091183"/>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Interviews with stakeholders</a:t>
          </a:r>
        </a:p>
      </dsp:txBody>
      <dsp:txXfrm>
        <a:off x="0" y="1091183"/>
        <a:ext cx="6666833" cy="1090517"/>
      </dsp:txXfrm>
    </dsp:sp>
    <dsp:sp modelId="{F028CC6F-9A50-4BB2-A508-7D141D3CFF18}">
      <dsp:nvSpPr>
        <dsp:cNvPr id="0" name=""/>
        <dsp:cNvSpPr/>
      </dsp:nvSpPr>
      <dsp:spPr>
        <a:xfrm>
          <a:off x="0" y="2181701"/>
          <a:ext cx="6666833" cy="0"/>
        </a:xfrm>
        <a:prstGeom prst="line">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w="12700" cap="flat" cmpd="sng" algn="ctr">
          <a:solidFill>
            <a:schemeClr val="accent2">
              <a:hueOff val="3221807"/>
              <a:satOff val="-9246"/>
              <a:lumOff val="-1480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6816248-B17D-4641-BB48-A25C443EB265}">
      <dsp:nvSpPr>
        <dsp:cNvPr id="0" name=""/>
        <dsp:cNvSpPr/>
      </dsp:nvSpPr>
      <dsp:spPr>
        <a:xfrm>
          <a:off x="0" y="2181701"/>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Observation in national conferences</a:t>
          </a:r>
        </a:p>
      </dsp:txBody>
      <dsp:txXfrm>
        <a:off x="0" y="2181701"/>
        <a:ext cx="6666833" cy="1090517"/>
      </dsp:txXfrm>
    </dsp:sp>
    <dsp:sp modelId="{4553FADA-E7AB-4532-8F31-5441B82F48E1}">
      <dsp:nvSpPr>
        <dsp:cNvPr id="0" name=""/>
        <dsp:cNvSpPr/>
      </dsp:nvSpPr>
      <dsp:spPr>
        <a:xfrm>
          <a:off x="0" y="3272218"/>
          <a:ext cx="6666833" cy="0"/>
        </a:xfrm>
        <a:prstGeom prst="line">
          <a:avLst/>
        </a:prstGeom>
        <a:gradFill rotWithShape="0">
          <a:gsLst>
            <a:gs pos="0">
              <a:schemeClr val="accent2">
                <a:hueOff val="4832710"/>
                <a:satOff val="-13870"/>
                <a:lumOff val="-22207"/>
                <a:alphaOff val="0"/>
                <a:satMod val="103000"/>
                <a:lumMod val="102000"/>
                <a:tint val="94000"/>
              </a:schemeClr>
            </a:gs>
            <a:gs pos="50000">
              <a:schemeClr val="accent2">
                <a:hueOff val="4832710"/>
                <a:satOff val="-13870"/>
                <a:lumOff val="-22207"/>
                <a:alphaOff val="0"/>
                <a:satMod val="110000"/>
                <a:lumMod val="100000"/>
                <a:shade val="100000"/>
              </a:schemeClr>
            </a:gs>
            <a:gs pos="100000">
              <a:schemeClr val="accent2">
                <a:hueOff val="4832710"/>
                <a:satOff val="-13870"/>
                <a:lumOff val="-22207"/>
                <a:alphaOff val="0"/>
                <a:lumMod val="99000"/>
                <a:satMod val="120000"/>
                <a:shade val="78000"/>
              </a:schemeClr>
            </a:gs>
          </a:gsLst>
          <a:lin ang="5400000" scaled="0"/>
        </a:gradFill>
        <a:ln w="12700" cap="flat" cmpd="sng" algn="ctr">
          <a:solidFill>
            <a:schemeClr val="accent2">
              <a:hueOff val="4832710"/>
              <a:satOff val="-13870"/>
              <a:lumOff val="-2220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302EA34-091D-49D5-AEDE-D0BC73165A37}">
      <dsp:nvSpPr>
        <dsp:cNvPr id="0" name=""/>
        <dsp:cNvSpPr/>
      </dsp:nvSpPr>
      <dsp:spPr>
        <a:xfrm>
          <a:off x="0" y="3272218"/>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Benchmarking</a:t>
          </a:r>
        </a:p>
      </dsp:txBody>
      <dsp:txXfrm>
        <a:off x="0" y="3272218"/>
        <a:ext cx="6666833" cy="1090517"/>
      </dsp:txXfrm>
    </dsp:sp>
    <dsp:sp modelId="{3592FC83-2ECA-41BD-9C95-C1E822F5670E}">
      <dsp:nvSpPr>
        <dsp:cNvPr id="0" name=""/>
        <dsp:cNvSpPr/>
      </dsp:nvSpPr>
      <dsp:spPr>
        <a:xfrm>
          <a:off x="0" y="4362736"/>
          <a:ext cx="6666833" cy="0"/>
        </a:xfrm>
        <a:prstGeom prst="line">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AC9DAF2-9F30-46CE-8B61-D099DCFFC376}">
      <dsp:nvSpPr>
        <dsp:cNvPr id="0" name=""/>
        <dsp:cNvSpPr/>
      </dsp:nvSpPr>
      <dsp:spPr>
        <a:xfrm>
          <a:off x="0" y="4362736"/>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Site-visits</a:t>
          </a:r>
        </a:p>
      </dsp:txBody>
      <dsp:txXfrm>
        <a:off x="0" y="4362736"/>
        <a:ext cx="6666833" cy="10905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FB4AA-DF69-4FA8-AE24-F44E8D8BA50F}">
      <dsp:nvSpPr>
        <dsp:cNvPr id="0" name=""/>
        <dsp:cNvSpPr/>
      </dsp:nvSpPr>
      <dsp:spPr>
        <a:xfrm>
          <a:off x="0" y="0"/>
          <a:ext cx="6630174"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681728-7050-43EA-985B-AAA50FEA068F}">
      <dsp:nvSpPr>
        <dsp:cNvPr id="0" name=""/>
        <dsp:cNvSpPr/>
      </dsp:nvSpPr>
      <dsp:spPr>
        <a:xfrm>
          <a:off x="0" y="0"/>
          <a:ext cx="6630174"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a:t>The legislative framework comprises National Legislation, EU Directive and United Nations Conventions</a:t>
          </a:r>
        </a:p>
      </dsp:txBody>
      <dsp:txXfrm>
        <a:off x="0" y="0"/>
        <a:ext cx="6630174" cy="1376171"/>
      </dsp:txXfrm>
    </dsp:sp>
    <dsp:sp modelId="{65B5D3FC-4450-4288-9474-2BF43975FC25}">
      <dsp:nvSpPr>
        <dsp:cNvPr id="0" name=""/>
        <dsp:cNvSpPr/>
      </dsp:nvSpPr>
      <dsp:spPr>
        <a:xfrm>
          <a:off x="0" y="1376171"/>
          <a:ext cx="6630174"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89C73B-3335-448F-9CD0-833EFC7F292B}">
      <dsp:nvSpPr>
        <dsp:cNvPr id="0" name=""/>
        <dsp:cNvSpPr/>
      </dsp:nvSpPr>
      <dsp:spPr>
        <a:xfrm>
          <a:off x="0" y="1376171"/>
          <a:ext cx="6630174"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a:t>In many instances the legislative framework appropriately mandates countries to establish and manage MPAs </a:t>
          </a:r>
        </a:p>
      </dsp:txBody>
      <dsp:txXfrm>
        <a:off x="0" y="1376171"/>
        <a:ext cx="6630174" cy="1376171"/>
      </dsp:txXfrm>
    </dsp:sp>
    <dsp:sp modelId="{937352BF-298B-4A72-AD1F-EFECF2481DAF}">
      <dsp:nvSpPr>
        <dsp:cNvPr id="0" name=""/>
        <dsp:cNvSpPr/>
      </dsp:nvSpPr>
      <dsp:spPr>
        <a:xfrm>
          <a:off x="0" y="2752343"/>
          <a:ext cx="6630174"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DB32E-A0D1-4485-BA4B-808947C08327}">
      <dsp:nvSpPr>
        <dsp:cNvPr id="0" name=""/>
        <dsp:cNvSpPr/>
      </dsp:nvSpPr>
      <dsp:spPr>
        <a:xfrm>
          <a:off x="0" y="2752343"/>
          <a:ext cx="6630174"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a:t>Some MPAs were designated through various legislation resulting in multi-protection status</a:t>
          </a:r>
        </a:p>
      </dsp:txBody>
      <dsp:txXfrm>
        <a:off x="0" y="2752343"/>
        <a:ext cx="6630174" cy="1376171"/>
      </dsp:txXfrm>
    </dsp:sp>
    <dsp:sp modelId="{0D9E5D71-5C3A-4022-9BE2-4D1742401C75}">
      <dsp:nvSpPr>
        <dsp:cNvPr id="0" name=""/>
        <dsp:cNvSpPr/>
      </dsp:nvSpPr>
      <dsp:spPr>
        <a:xfrm>
          <a:off x="0" y="4128515"/>
          <a:ext cx="6630174"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0F93FC-C057-46EE-BEDF-EE846B9C1EB6}">
      <dsp:nvSpPr>
        <dsp:cNvPr id="0" name=""/>
        <dsp:cNvSpPr/>
      </dsp:nvSpPr>
      <dsp:spPr>
        <a:xfrm>
          <a:off x="0" y="4128515"/>
          <a:ext cx="6630174"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a:t>Limited coordination exists in situations where multiple legislative responsibilities are assigned</a:t>
          </a:r>
        </a:p>
      </dsp:txBody>
      <dsp:txXfrm>
        <a:off x="0" y="4128515"/>
        <a:ext cx="6630174" cy="13761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294E7-B515-4B2B-B6C3-6D3628D62357}">
      <dsp:nvSpPr>
        <dsp:cNvPr id="0" name=""/>
        <dsp:cNvSpPr/>
      </dsp:nvSpPr>
      <dsp:spPr>
        <a:xfrm>
          <a:off x="925969" y="214469"/>
          <a:ext cx="1509048" cy="15090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8E5384-A788-48F6-843D-CAD16D1C5510}">
      <dsp:nvSpPr>
        <dsp:cNvPr id="0" name=""/>
        <dsp:cNvSpPr/>
      </dsp:nvSpPr>
      <dsp:spPr>
        <a:xfrm>
          <a:off x="347473" y="2296262"/>
          <a:ext cx="4311566" cy="646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dirty="0"/>
            <a:t>Countries have completed various studies to assess the feasibility of designating MPAs</a:t>
          </a:r>
        </a:p>
      </dsp:txBody>
      <dsp:txXfrm>
        <a:off x="347473" y="2296262"/>
        <a:ext cx="4311566" cy="646734"/>
      </dsp:txXfrm>
    </dsp:sp>
    <dsp:sp modelId="{62DBB3F7-EBCF-4B6D-86BC-73D814F09FA4}">
      <dsp:nvSpPr>
        <dsp:cNvPr id="0" name=""/>
        <dsp:cNvSpPr/>
      </dsp:nvSpPr>
      <dsp:spPr>
        <a:xfrm>
          <a:off x="804671" y="3698332"/>
          <a:ext cx="4311566" cy="9113"/>
        </a:xfrm>
        <a:prstGeom prst="rect">
          <a:avLst/>
        </a:prstGeom>
        <a:noFill/>
        <a:ln>
          <a:noFill/>
        </a:ln>
        <a:effectLst/>
      </dsp:spPr>
      <dsp:style>
        <a:lnRef idx="0">
          <a:scrgbClr r="0" g="0" b="0"/>
        </a:lnRef>
        <a:fillRef idx="0">
          <a:scrgbClr r="0" g="0" b="0"/>
        </a:fillRef>
        <a:effectRef idx="0">
          <a:scrgbClr r="0" g="0" b="0"/>
        </a:effectRef>
        <a:fontRef idx="minor"/>
      </dsp:style>
    </dsp:sp>
    <dsp:sp modelId="{720DC44E-F8B2-4D3D-A31A-391CAE26C66B}">
      <dsp:nvSpPr>
        <dsp:cNvPr id="0" name=""/>
        <dsp:cNvSpPr/>
      </dsp:nvSpPr>
      <dsp:spPr>
        <a:xfrm>
          <a:off x="6535270" y="330181"/>
          <a:ext cx="1509048" cy="15090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F81F07-3F45-47CE-8145-DBF6B70E9D5D}">
      <dsp:nvSpPr>
        <dsp:cNvPr id="0" name=""/>
        <dsp:cNvSpPr/>
      </dsp:nvSpPr>
      <dsp:spPr>
        <a:xfrm>
          <a:off x="5573825" y="2206580"/>
          <a:ext cx="4311566" cy="646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dirty="0"/>
            <a:t>Limitations of assessments undertaken:</a:t>
          </a:r>
        </a:p>
      </dsp:txBody>
      <dsp:txXfrm>
        <a:off x="5573825" y="2206580"/>
        <a:ext cx="4311566" cy="646734"/>
      </dsp:txXfrm>
    </dsp:sp>
    <dsp:sp modelId="{0E0F9A0A-F1C9-4130-8706-41F8D1E47C13}">
      <dsp:nvSpPr>
        <dsp:cNvPr id="0" name=""/>
        <dsp:cNvSpPr/>
      </dsp:nvSpPr>
      <dsp:spPr>
        <a:xfrm>
          <a:off x="5562873" y="2846559"/>
          <a:ext cx="4556722" cy="224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Assessments did not extend to cover all waters within jurisdiction </a:t>
          </a:r>
        </a:p>
        <a:p>
          <a:pPr marL="0" lvl="0" indent="0" algn="l" defTabSz="711200">
            <a:lnSpc>
              <a:spcPct val="100000"/>
            </a:lnSpc>
            <a:spcBef>
              <a:spcPct val="0"/>
            </a:spcBef>
            <a:spcAft>
              <a:spcPct val="35000"/>
            </a:spcAft>
            <a:buNone/>
          </a:pPr>
          <a:endParaRPr lang="en-US" sz="1600" kern="1200" dirty="0"/>
        </a:p>
        <a:p>
          <a:pPr marL="0" lvl="0" indent="0" algn="l" defTabSz="711200">
            <a:lnSpc>
              <a:spcPct val="100000"/>
            </a:lnSpc>
            <a:spcBef>
              <a:spcPct val="0"/>
            </a:spcBef>
            <a:spcAft>
              <a:spcPct val="35000"/>
            </a:spcAft>
            <a:buNone/>
          </a:pPr>
          <a:r>
            <a:rPr lang="en-US" sz="1600" kern="1200" dirty="0"/>
            <a:t>Assessments were of limited technical scope as certain types of threats and pressures were not specifically assessed</a:t>
          </a:r>
        </a:p>
      </dsp:txBody>
      <dsp:txXfrm>
        <a:off x="5562873" y="2846559"/>
        <a:ext cx="4556722" cy="2241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C3C620-4F49-4AA4-8CA4-BC0CDDC3DAA8}">
      <dsp:nvSpPr>
        <dsp:cNvPr id="0" name=""/>
        <dsp:cNvSpPr/>
      </dsp:nvSpPr>
      <dsp:spPr>
        <a:xfrm>
          <a:off x="29718" y="286172"/>
          <a:ext cx="3460980" cy="196541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The management of MPAs was mainly dependent on </a:t>
          </a:r>
          <a:r>
            <a:rPr lang="en-US" sz="2400" kern="1200" dirty="0" err="1"/>
            <a:t>Programme</a:t>
          </a:r>
          <a:r>
            <a:rPr lang="en-US" sz="2400" kern="1200" dirty="0"/>
            <a:t> of Measures and Management Plans</a:t>
          </a:r>
          <a:endParaRPr lang="en-GB" sz="2400" kern="1200" dirty="0"/>
        </a:p>
      </dsp:txBody>
      <dsp:txXfrm>
        <a:off x="29718" y="286172"/>
        <a:ext cx="3460980" cy="1965416"/>
      </dsp:txXfrm>
    </dsp:sp>
    <dsp:sp modelId="{6351D2BF-02FE-4643-91E7-206DEFC956BB}">
      <dsp:nvSpPr>
        <dsp:cNvPr id="0" name=""/>
        <dsp:cNvSpPr/>
      </dsp:nvSpPr>
      <dsp:spPr>
        <a:xfrm>
          <a:off x="3805405" y="223936"/>
          <a:ext cx="3442049" cy="206522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MPAs were still not supported by Management Plans </a:t>
          </a:r>
        </a:p>
      </dsp:txBody>
      <dsp:txXfrm>
        <a:off x="3805405" y="223936"/>
        <a:ext cx="3442049" cy="2065229"/>
      </dsp:txXfrm>
    </dsp:sp>
    <dsp:sp modelId="{47E38922-792E-4035-B257-F9633D1BDA9C}">
      <dsp:nvSpPr>
        <dsp:cNvPr id="0" name=""/>
        <dsp:cNvSpPr/>
      </dsp:nvSpPr>
      <dsp:spPr>
        <a:xfrm>
          <a:off x="7591879" y="255534"/>
          <a:ext cx="3439914" cy="204131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In cases, there was an absence  of:</a:t>
          </a:r>
        </a:p>
        <a:p>
          <a:pPr marL="171450" lvl="1" indent="-171450" algn="l" defTabSz="844550">
            <a:lnSpc>
              <a:spcPct val="90000"/>
            </a:lnSpc>
            <a:spcBef>
              <a:spcPct val="0"/>
            </a:spcBef>
            <a:spcAft>
              <a:spcPct val="15000"/>
            </a:spcAft>
            <a:buChar char="•"/>
          </a:pPr>
          <a:r>
            <a:rPr lang="en-US" sz="1900" kern="1200" dirty="0"/>
            <a:t>Measurable targets </a:t>
          </a:r>
        </a:p>
        <a:p>
          <a:pPr marL="171450" lvl="1" indent="-171450" algn="l" defTabSz="844550">
            <a:lnSpc>
              <a:spcPct val="90000"/>
            </a:lnSpc>
            <a:spcBef>
              <a:spcPct val="0"/>
            </a:spcBef>
            <a:spcAft>
              <a:spcPct val="15000"/>
            </a:spcAft>
            <a:buChar char="•"/>
          </a:pPr>
          <a:r>
            <a:rPr lang="en-US" sz="1900" kern="1200" dirty="0"/>
            <a:t>Identified responsibilities </a:t>
          </a:r>
        </a:p>
        <a:p>
          <a:pPr marL="171450" lvl="1" indent="-171450" algn="l" defTabSz="844550">
            <a:lnSpc>
              <a:spcPct val="90000"/>
            </a:lnSpc>
            <a:spcBef>
              <a:spcPct val="0"/>
            </a:spcBef>
            <a:spcAft>
              <a:spcPct val="15000"/>
            </a:spcAft>
            <a:buChar char="•"/>
          </a:pPr>
          <a:r>
            <a:rPr lang="en-US" sz="1900" kern="1200" dirty="0"/>
            <a:t>Plan reviews and updating </a:t>
          </a:r>
        </a:p>
      </dsp:txBody>
      <dsp:txXfrm>
        <a:off x="7591879" y="255534"/>
        <a:ext cx="3439914" cy="2041314"/>
      </dsp:txXfrm>
    </dsp:sp>
    <dsp:sp modelId="{BE874876-AC77-4018-BC42-BE602DF714C5}">
      <dsp:nvSpPr>
        <dsp:cNvPr id="0" name=""/>
        <dsp:cNvSpPr/>
      </dsp:nvSpPr>
      <dsp:spPr>
        <a:xfrm>
          <a:off x="1451697" y="2585385"/>
          <a:ext cx="4044373" cy="195814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The appropriate level of resources had not been allocated to enable the implementation of management plans </a:t>
          </a:r>
        </a:p>
      </dsp:txBody>
      <dsp:txXfrm>
        <a:off x="1451697" y="2585385"/>
        <a:ext cx="4044373" cy="1958147"/>
      </dsp:txXfrm>
    </dsp:sp>
    <dsp:sp modelId="{A001BC43-51BF-45F0-8285-1A6242A6E9FE}">
      <dsp:nvSpPr>
        <dsp:cNvPr id="0" name=""/>
        <dsp:cNvSpPr/>
      </dsp:nvSpPr>
      <dsp:spPr>
        <a:xfrm>
          <a:off x="5889359" y="2605160"/>
          <a:ext cx="3739820" cy="20341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The implementation of management plans was subject to coordination limitations </a:t>
          </a:r>
        </a:p>
      </dsp:txBody>
      <dsp:txXfrm>
        <a:off x="5889359" y="2605160"/>
        <a:ext cx="3739820" cy="20341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5BC4F-9522-43F6-B4CF-B3158A39BD3E}">
      <dsp:nvSpPr>
        <dsp:cNvPr id="0" name=""/>
        <dsp:cNvSpPr/>
      </dsp:nvSpPr>
      <dsp:spPr>
        <a:xfrm>
          <a:off x="0" y="531"/>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43C7FF-6C39-479F-A2C3-B5179B4522A5}">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Comprehensive legal framework but some minor inconsistencies prevail</a:t>
          </a:r>
        </a:p>
      </dsp:txBody>
      <dsp:txXfrm>
        <a:off x="0" y="531"/>
        <a:ext cx="10515600" cy="870055"/>
      </dsp:txXfrm>
    </dsp:sp>
    <dsp:sp modelId="{A94836F3-1860-4B3F-A7FE-A68AB8F444CF}">
      <dsp:nvSpPr>
        <dsp:cNvPr id="0" name=""/>
        <dsp:cNvSpPr/>
      </dsp:nvSpPr>
      <dsp:spPr>
        <a:xfrm>
          <a:off x="0" y="870586"/>
          <a:ext cx="10515600" cy="0"/>
        </a:xfrm>
        <a:prstGeom prst="line">
          <a:avLst/>
        </a:prstGeom>
        <a:solidFill>
          <a:schemeClr val="accent2">
            <a:hueOff val="1610903"/>
            <a:satOff val="-4623"/>
            <a:lumOff val="-7402"/>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0A2AA7-005B-44EE-96B8-575764690E4E}">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Strategic framework not supported by appropriate resources and, in cases, action plans</a:t>
          </a:r>
        </a:p>
      </dsp:txBody>
      <dsp:txXfrm>
        <a:off x="0" y="870586"/>
        <a:ext cx="10515600" cy="870055"/>
      </dsp:txXfrm>
    </dsp:sp>
    <dsp:sp modelId="{BCFBA22B-8DF3-4AAB-8B92-0BBEC84FCA32}">
      <dsp:nvSpPr>
        <dsp:cNvPr id="0" name=""/>
        <dsp:cNvSpPr/>
      </dsp:nvSpPr>
      <dsp:spPr>
        <a:xfrm>
          <a:off x="0" y="1740641"/>
          <a:ext cx="10515600" cy="0"/>
        </a:xfrm>
        <a:prstGeom prst="line">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56C4C2-51A1-4C62-A39D-537380ED44AE}">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Assessments follow generally accepted practices but limitations in scope prevail</a:t>
          </a:r>
        </a:p>
      </dsp:txBody>
      <dsp:txXfrm>
        <a:off x="0" y="1740641"/>
        <a:ext cx="10515600" cy="870055"/>
      </dsp:txXfrm>
    </dsp:sp>
    <dsp:sp modelId="{75FFB133-CEF9-4AA1-A0C5-FAFCD1C231FD}">
      <dsp:nvSpPr>
        <dsp:cNvPr id="0" name=""/>
        <dsp:cNvSpPr/>
      </dsp:nvSpPr>
      <dsp:spPr>
        <a:xfrm>
          <a:off x="0" y="2610696"/>
          <a:ext cx="10515600" cy="0"/>
        </a:xfrm>
        <a:prstGeom prst="line">
          <a:avLst/>
        </a:prstGeom>
        <a:solidFill>
          <a:schemeClr val="accent2">
            <a:hueOff val="4832710"/>
            <a:satOff val="-13870"/>
            <a:lumOff val="-22207"/>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43B831-7DB4-4399-985A-40CDB53CB58F}">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Prolonging of management plans raises the risk of marine environment degradation and possibly missing EU obligatory targets</a:t>
          </a:r>
        </a:p>
      </dsp:txBody>
      <dsp:txXfrm>
        <a:off x="0" y="2610696"/>
        <a:ext cx="10515600" cy="870055"/>
      </dsp:txXfrm>
    </dsp:sp>
    <dsp:sp modelId="{43363EB4-E11E-4F63-A39E-D44ADF3220C0}">
      <dsp:nvSpPr>
        <dsp:cNvPr id="0" name=""/>
        <dsp:cNvSpPr/>
      </dsp:nvSpPr>
      <dsp:spPr>
        <a:xfrm>
          <a:off x="0" y="3480751"/>
          <a:ext cx="10515600"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02F89F-BE09-40B9-AE9C-CA136D283FB8}">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Monitoring and enforcement remains incidental and reactive as well as based on existing legislation rather than site specific management plans</a:t>
          </a:r>
        </a:p>
      </dsp:txBody>
      <dsp:txXfrm>
        <a:off x="0" y="3480751"/>
        <a:ext cx="10515600" cy="8700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A8706-E6DB-498E-83CD-03389571F937}">
      <dsp:nvSpPr>
        <dsp:cNvPr id="0" name=""/>
        <dsp:cNvSpPr/>
      </dsp:nvSpPr>
      <dsp:spPr>
        <a:xfrm>
          <a:off x="0" y="732"/>
          <a:ext cx="7276878" cy="17146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5C339A-C915-431A-B007-1EFBF9ACF496}">
      <dsp:nvSpPr>
        <dsp:cNvPr id="0" name=""/>
        <dsp:cNvSpPr/>
      </dsp:nvSpPr>
      <dsp:spPr>
        <a:xfrm>
          <a:off x="518667" y="386518"/>
          <a:ext cx="943031" cy="9430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829B87-91BD-43A2-8207-0A76AB968962}">
      <dsp:nvSpPr>
        <dsp:cNvPr id="0" name=""/>
        <dsp:cNvSpPr/>
      </dsp:nvSpPr>
      <dsp:spPr>
        <a:xfrm>
          <a:off x="1980365" y="732"/>
          <a:ext cx="3274595" cy="1714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62" tIns="181462" rIns="181462" bIns="181462" numCol="1" spcCol="1270" anchor="ctr" anchorCtr="0">
          <a:noAutofit/>
        </a:bodyPr>
        <a:lstStyle/>
        <a:p>
          <a:pPr marL="0" lvl="0" indent="0" algn="l" defTabSz="1111250">
            <a:lnSpc>
              <a:spcPct val="100000"/>
            </a:lnSpc>
            <a:spcBef>
              <a:spcPct val="0"/>
            </a:spcBef>
            <a:spcAft>
              <a:spcPct val="35000"/>
            </a:spcAft>
            <a:buNone/>
          </a:pPr>
          <a:r>
            <a:rPr lang="en-US" sz="2500" kern="1200" dirty="0"/>
            <a:t>Understanding the complexities of competing interests</a:t>
          </a:r>
          <a:endParaRPr lang="en-GB" sz="2500" kern="1200" dirty="0"/>
        </a:p>
      </dsp:txBody>
      <dsp:txXfrm>
        <a:off x="1980365" y="732"/>
        <a:ext cx="3274595" cy="1714602"/>
      </dsp:txXfrm>
    </dsp:sp>
    <dsp:sp modelId="{002F40AC-16E1-4A8A-8053-925D30FFA31F}">
      <dsp:nvSpPr>
        <dsp:cNvPr id="0" name=""/>
        <dsp:cNvSpPr/>
      </dsp:nvSpPr>
      <dsp:spPr>
        <a:xfrm>
          <a:off x="5254960" y="732"/>
          <a:ext cx="2021917" cy="1714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62" tIns="181462" rIns="181462" bIns="181462" numCol="1" spcCol="1270" anchor="ctr" anchorCtr="0">
          <a:noAutofit/>
        </a:bodyPr>
        <a:lstStyle/>
        <a:p>
          <a:pPr marL="0" lvl="0" indent="0" algn="l" defTabSz="577850">
            <a:lnSpc>
              <a:spcPct val="100000"/>
            </a:lnSpc>
            <a:spcBef>
              <a:spcPct val="0"/>
            </a:spcBef>
            <a:spcAft>
              <a:spcPct val="35000"/>
            </a:spcAft>
            <a:buNone/>
          </a:pPr>
          <a:r>
            <a:rPr lang="en-US" sz="1300" kern="1200" dirty="0"/>
            <a:t>Diverse national priorities</a:t>
          </a:r>
        </a:p>
        <a:p>
          <a:pPr marL="0" lvl="0" indent="0" algn="l" defTabSz="577850">
            <a:lnSpc>
              <a:spcPct val="100000"/>
            </a:lnSpc>
            <a:spcBef>
              <a:spcPct val="0"/>
            </a:spcBef>
            <a:spcAft>
              <a:spcPct val="35000"/>
            </a:spcAft>
            <a:buNone/>
          </a:pPr>
          <a:r>
            <a:rPr lang="en-US" sz="1300" kern="1200" dirty="0"/>
            <a:t>Immediate economic interests vs sustainable blue growth</a:t>
          </a:r>
        </a:p>
      </dsp:txBody>
      <dsp:txXfrm>
        <a:off x="5254960" y="732"/>
        <a:ext cx="2021917" cy="1714602"/>
      </dsp:txXfrm>
    </dsp:sp>
    <dsp:sp modelId="{BDB527E7-05D8-4E38-8E5D-B7DE2F0966F7}">
      <dsp:nvSpPr>
        <dsp:cNvPr id="0" name=""/>
        <dsp:cNvSpPr/>
      </dsp:nvSpPr>
      <dsp:spPr>
        <a:xfrm>
          <a:off x="0" y="2143985"/>
          <a:ext cx="7276878" cy="17146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196870-6773-4682-A3AC-8B4938F34EAD}">
      <dsp:nvSpPr>
        <dsp:cNvPr id="0" name=""/>
        <dsp:cNvSpPr/>
      </dsp:nvSpPr>
      <dsp:spPr>
        <a:xfrm>
          <a:off x="518667" y="2529771"/>
          <a:ext cx="943031" cy="9430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1AF79F-D5B4-4359-B577-888A125EBCC2}">
      <dsp:nvSpPr>
        <dsp:cNvPr id="0" name=""/>
        <dsp:cNvSpPr/>
      </dsp:nvSpPr>
      <dsp:spPr>
        <a:xfrm>
          <a:off x="1980365" y="2143985"/>
          <a:ext cx="3274595" cy="1714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62" tIns="181462" rIns="181462" bIns="181462" numCol="1" spcCol="1270" anchor="ctr" anchorCtr="0">
          <a:noAutofit/>
        </a:bodyPr>
        <a:lstStyle/>
        <a:p>
          <a:pPr marL="0" lvl="0" indent="0" algn="l" defTabSz="1111250">
            <a:lnSpc>
              <a:spcPct val="100000"/>
            </a:lnSpc>
            <a:spcBef>
              <a:spcPct val="0"/>
            </a:spcBef>
            <a:spcAft>
              <a:spcPct val="35000"/>
            </a:spcAft>
            <a:buNone/>
          </a:pPr>
          <a:r>
            <a:rPr lang="en-US" sz="2500" kern="1200"/>
            <a:t>Managing the fragmentation of responsibilities</a:t>
          </a:r>
        </a:p>
      </dsp:txBody>
      <dsp:txXfrm>
        <a:off x="1980365" y="2143985"/>
        <a:ext cx="3274595" cy="1714602"/>
      </dsp:txXfrm>
    </dsp:sp>
    <dsp:sp modelId="{BCAE67D8-59FD-4DA6-A9E7-25768D99BBA5}">
      <dsp:nvSpPr>
        <dsp:cNvPr id="0" name=""/>
        <dsp:cNvSpPr/>
      </dsp:nvSpPr>
      <dsp:spPr>
        <a:xfrm>
          <a:off x="5254960" y="2143985"/>
          <a:ext cx="2021917" cy="1714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62" tIns="181462" rIns="181462" bIns="181462" numCol="1" spcCol="1270" anchor="ctr" anchorCtr="0">
          <a:noAutofit/>
        </a:bodyPr>
        <a:lstStyle/>
        <a:p>
          <a:pPr marL="0" lvl="0" indent="0" algn="l" defTabSz="577850">
            <a:lnSpc>
              <a:spcPct val="100000"/>
            </a:lnSpc>
            <a:spcBef>
              <a:spcPct val="0"/>
            </a:spcBef>
            <a:spcAft>
              <a:spcPct val="35000"/>
            </a:spcAft>
            <a:buNone/>
          </a:pPr>
          <a:r>
            <a:rPr lang="en-US" sz="1300" kern="1200" dirty="0"/>
            <a:t>Problems of coordination</a:t>
          </a:r>
        </a:p>
        <a:p>
          <a:pPr marL="0" lvl="0" indent="0" algn="l" defTabSz="577850">
            <a:lnSpc>
              <a:spcPct val="100000"/>
            </a:lnSpc>
            <a:spcBef>
              <a:spcPct val="0"/>
            </a:spcBef>
            <a:spcAft>
              <a:spcPct val="35000"/>
            </a:spcAft>
            <a:buNone/>
          </a:pPr>
          <a:r>
            <a:rPr lang="en-US" sz="1300" kern="1200"/>
            <a:t>Rationalisation of different organisational goals</a:t>
          </a:r>
        </a:p>
      </dsp:txBody>
      <dsp:txXfrm>
        <a:off x="5254960" y="2143985"/>
        <a:ext cx="2021917" cy="1714602"/>
      </dsp:txXfrm>
    </dsp:sp>
    <dsp:sp modelId="{80B4C583-C71A-4BC1-9644-9326EA07B3A8}">
      <dsp:nvSpPr>
        <dsp:cNvPr id="0" name=""/>
        <dsp:cNvSpPr/>
      </dsp:nvSpPr>
      <dsp:spPr>
        <a:xfrm>
          <a:off x="0" y="4287238"/>
          <a:ext cx="7276878" cy="17146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7AA1C8-C35E-4054-9DD2-846FBD314656}">
      <dsp:nvSpPr>
        <dsp:cNvPr id="0" name=""/>
        <dsp:cNvSpPr/>
      </dsp:nvSpPr>
      <dsp:spPr>
        <a:xfrm>
          <a:off x="518667" y="4673024"/>
          <a:ext cx="943031" cy="9430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599460-654E-4F2B-9061-7E3220F51FB3}">
      <dsp:nvSpPr>
        <dsp:cNvPr id="0" name=""/>
        <dsp:cNvSpPr/>
      </dsp:nvSpPr>
      <dsp:spPr>
        <a:xfrm>
          <a:off x="1980365" y="4287238"/>
          <a:ext cx="3274595" cy="1714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62" tIns="181462" rIns="181462" bIns="181462" numCol="1" spcCol="1270" anchor="ctr" anchorCtr="0">
          <a:noAutofit/>
        </a:bodyPr>
        <a:lstStyle/>
        <a:p>
          <a:pPr marL="0" lvl="0" indent="0" algn="l" defTabSz="1111250">
            <a:lnSpc>
              <a:spcPct val="100000"/>
            </a:lnSpc>
            <a:spcBef>
              <a:spcPct val="0"/>
            </a:spcBef>
            <a:spcAft>
              <a:spcPct val="35000"/>
            </a:spcAft>
            <a:buNone/>
          </a:pPr>
          <a:r>
            <a:rPr lang="en-US" sz="2500" kern="1200" dirty="0"/>
            <a:t>Not always a question of one size fits all</a:t>
          </a:r>
        </a:p>
      </dsp:txBody>
      <dsp:txXfrm>
        <a:off x="1980365" y="4287238"/>
        <a:ext cx="3274595" cy="1714602"/>
      </dsp:txXfrm>
    </dsp:sp>
    <dsp:sp modelId="{09F4C092-CAB9-472C-9449-A3476C39042D}">
      <dsp:nvSpPr>
        <dsp:cNvPr id="0" name=""/>
        <dsp:cNvSpPr/>
      </dsp:nvSpPr>
      <dsp:spPr>
        <a:xfrm>
          <a:off x="5254960" y="4287238"/>
          <a:ext cx="2021917" cy="1714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62" tIns="181462" rIns="181462" bIns="181462" numCol="1" spcCol="1270" anchor="ctr" anchorCtr="0">
          <a:noAutofit/>
        </a:bodyPr>
        <a:lstStyle/>
        <a:p>
          <a:pPr marL="0" lvl="0" indent="0" algn="l" defTabSz="577850">
            <a:lnSpc>
              <a:spcPct val="100000"/>
            </a:lnSpc>
            <a:spcBef>
              <a:spcPct val="0"/>
            </a:spcBef>
            <a:spcAft>
              <a:spcPct val="35000"/>
            </a:spcAft>
            <a:buNone/>
          </a:pPr>
          <a:r>
            <a:rPr lang="en-US" sz="1300" kern="1200"/>
            <a:t>Different circumstances prevail for specific MPAs</a:t>
          </a:r>
        </a:p>
        <a:p>
          <a:pPr marL="0" lvl="0" indent="0" algn="l" defTabSz="577850">
            <a:lnSpc>
              <a:spcPct val="100000"/>
            </a:lnSpc>
            <a:spcBef>
              <a:spcPct val="0"/>
            </a:spcBef>
            <a:spcAft>
              <a:spcPct val="35000"/>
            </a:spcAft>
            <a:buNone/>
          </a:pPr>
          <a:r>
            <a:rPr lang="en-US" sz="1300" kern="1200" dirty="0"/>
            <a:t>Need to develop site specific audit criteria </a:t>
          </a:r>
        </a:p>
      </dsp:txBody>
      <dsp:txXfrm>
        <a:off x="5254960" y="4287238"/>
        <a:ext cx="2021917" cy="171460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697E7-F956-460B-BA43-8EA18680F957}" type="datetimeFigureOut">
              <a:rPr lang="en-GB" smtClean="0"/>
              <a:t>27/06/2025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3C3150-DE97-498C-A0E6-858E9FDD76BC}" type="slidenum">
              <a:rPr lang="en-GB" smtClean="0"/>
              <a:t>‹#›</a:t>
            </a:fld>
            <a:endParaRPr lang="en-GB"/>
          </a:p>
        </p:txBody>
      </p:sp>
    </p:spTree>
    <p:extLst>
      <p:ext uri="{BB962C8B-B14F-4D97-AF65-F5344CB8AC3E}">
        <p14:creationId xmlns:p14="http://schemas.microsoft.com/office/powerpoint/2010/main" val="1556751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rtl="0"/>
            <a:fld id="{BF6B3765-1535-41FB-A927-AAD2D1E85382}" type="slidenum">
              <a:rPr lang="en-GB" smtClean="0"/>
              <a:t>1</a:t>
            </a:fld>
            <a:endParaRPr lang="en-GB" dirty="0"/>
          </a:p>
        </p:txBody>
      </p:sp>
    </p:spTree>
    <p:extLst>
      <p:ext uri="{BB962C8B-B14F-4D97-AF65-F5344CB8AC3E}">
        <p14:creationId xmlns:p14="http://schemas.microsoft.com/office/powerpoint/2010/main" val="2994271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88D2F1-E9E4-40C2-84B5-E8254B2B3869}" type="slidenum">
              <a:rPr lang="en-US" smtClean="0"/>
              <a:pPr/>
              <a:t>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C51F-CBD0-A389-C69F-E296523BBE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E849C5-063F-43A3-2F60-98FCB370F1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0A737F3-17A8-0314-89AC-B2A0BDC38C5B}"/>
              </a:ext>
            </a:extLst>
          </p:cNvPr>
          <p:cNvSpPr>
            <a:spLocks noGrp="1"/>
          </p:cNvSpPr>
          <p:nvPr>
            <p:ph type="dt" sz="half" idx="10"/>
          </p:nvPr>
        </p:nvSpPr>
        <p:spPr/>
        <p:txBody>
          <a:bodyPr/>
          <a:lstStyle/>
          <a:p>
            <a:fld id="{CA526C7E-7122-4985-8F51-B010E20EA266}" type="datetimeFigureOut">
              <a:rPr lang="en-GB" smtClean="0"/>
              <a:t>27/06/2025</a:t>
            </a:fld>
            <a:endParaRPr lang="en-GB"/>
          </a:p>
        </p:txBody>
      </p:sp>
      <p:sp>
        <p:nvSpPr>
          <p:cNvPr id="5" name="Footer Placeholder 4">
            <a:extLst>
              <a:ext uri="{FF2B5EF4-FFF2-40B4-BE49-F238E27FC236}">
                <a16:creationId xmlns:a16="http://schemas.microsoft.com/office/drawing/2014/main" id="{567312D5-A817-5C4F-A13D-947D4C8711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042B5A-D560-5985-D7BF-7A32DC6F72B2}"/>
              </a:ext>
            </a:extLst>
          </p:cNvPr>
          <p:cNvSpPr>
            <a:spLocks noGrp="1"/>
          </p:cNvSpPr>
          <p:nvPr>
            <p:ph type="sldNum" sz="quarter" idx="12"/>
          </p:nvPr>
        </p:nvSpPr>
        <p:spPr/>
        <p:txBody>
          <a:bodyPr/>
          <a:lstStyle/>
          <a:p>
            <a:fld id="{76445D95-B692-4B3F-9CDC-304ECC6CD0CD}" type="slidenum">
              <a:rPr lang="en-GB" smtClean="0"/>
              <a:t>‹#›</a:t>
            </a:fld>
            <a:endParaRPr lang="en-GB"/>
          </a:p>
        </p:txBody>
      </p:sp>
    </p:spTree>
    <p:extLst>
      <p:ext uri="{BB962C8B-B14F-4D97-AF65-F5344CB8AC3E}">
        <p14:creationId xmlns:p14="http://schemas.microsoft.com/office/powerpoint/2010/main" val="20701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1CF5C-AE40-5701-196C-51C19EC1CE2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B79780-6790-0565-5A9A-4CFB3CAB9D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7265EB-362D-99B0-FC4A-7EDFA9ACFD11}"/>
              </a:ext>
            </a:extLst>
          </p:cNvPr>
          <p:cNvSpPr>
            <a:spLocks noGrp="1"/>
          </p:cNvSpPr>
          <p:nvPr>
            <p:ph type="dt" sz="half" idx="10"/>
          </p:nvPr>
        </p:nvSpPr>
        <p:spPr/>
        <p:txBody>
          <a:bodyPr/>
          <a:lstStyle/>
          <a:p>
            <a:fld id="{CA526C7E-7122-4985-8F51-B010E20EA266}" type="datetimeFigureOut">
              <a:rPr lang="en-GB" smtClean="0"/>
              <a:t>27/06/2025</a:t>
            </a:fld>
            <a:endParaRPr lang="en-GB"/>
          </a:p>
        </p:txBody>
      </p:sp>
      <p:sp>
        <p:nvSpPr>
          <p:cNvPr id="5" name="Footer Placeholder 4">
            <a:extLst>
              <a:ext uri="{FF2B5EF4-FFF2-40B4-BE49-F238E27FC236}">
                <a16:creationId xmlns:a16="http://schemas.microsoft.com/office/drawing/2014/main" id="{E953123E-0FA8-9490-9E63-8C3F72AC24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5E6BCA-6226-D0AB-99B1-411970E00F70}"/>
              </a:ext>
            </a:extLst>
          </p:cNvPr>
          <p:cNvSpPr>
            <a:spLocks noGrp="1"/>
          </p:cNvSpPr>
          <p:nvPr>
            <p:ph type="sldNum" sz="quarter" idx="12"/>
          </p:nvPr>
        </p:nvSpPr>
        <p:spPr/>
        <p:txBody>
          <a:bodyPr/>
          <a:lstStyle/>
          <a:p>
            <a:fld id="{76445D95-B692-4B3F-9CDC-304ECC6CD0CD}" type="slidenum">
              <a:rPr lang="en-GB" smtClean="0"/>
              <a:t>‹#›</a:t>
            </a:fld>
            <a:endParaRPr lang="en-GB"/>
          </a:p>
        </p:txBody>
      </p:sp>
    </p:spTree>
    <p:extLst>
      <p:ext uri="{BB962C8B-B14F-4D97-AF65-F5344CB8AC3E}">
        <p14:creationId xmlns:p14="http://schemas.microsoft.com/office/powerpoint/2010/main" val="2145638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F00E10-F2E2-CAAA-11E1-F040B92F42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2FB5F0-4610-AB70-2876-9C5E9B3A66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2F56A7-5B34-3AC6-46F5-05C88A84FD60}"/>
              </a:ext>
            </a:extLst>
          </p:cNvPr>
          <p:cNvSpPr>
            <a:spLocks noGrp="1"/>
          </p:cNvSpPr>
          <p:nvPr>
            <p:ph type="dt" sz="half" idx="10"/>
          </p:nvPr>
        </p:nvSpPr>
        <p:spPr/>
        <p:txBody>
          <a:bodyPr/>
          <a:lstStyle/>
          <a:p>
            <a:fld id="{CA526C7E-7122-4985-8F51-B010E20EA266}" type="datetimeFigureOut">
              <a:rPr lang="en-GB" smtClean="0"/>
              <a:t>27/06/2025</a:t>
            </a:fld>
            <a:endParaRPr lang="en-GB"/>
          </a:p>
        </p:txBody>
      </p:sp>
      <p:sp>
        <p:nvSpPr>
          <p:cNvPr id="5" name="Footer Placeholder 4">
            <a:extLst>
              <a:ext uri="{FF2B5EF4-FFF2-40B4-BE49-F238E27FC236}">
                <a16:creationId xmlns:a16="http://schemas.microsoft.com/office/drawing/2014/main" id="{51E27B8D-0FBB-47B6-65F8-1897FA3102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0827C2-6316-A0DD-9FD0-6FD09DC7D3F5}"/>
              </a:ext>
            </a:extLst>
          </p:cNvPr>
          <p:cNvSpPr>
            <a:spLocks noGrp="1"/>
          </p:cNvSpPr>
          <p:nvPr>
            <p:ph type="sldNum" sz="quarter" idx="12"/>
          </p:nvPr>
        </p:nvSpPr>
        <p:spPr/>
        <p:txBody>
          <a:bodyPr/>
          <a:lstStyle/>
          <a:p>
            <a:fld id="{76445D95-B692-4B3F-9CDC-304ECC6CD0CD}" type="slidenum">
              <a:rPr lang="en-GB" smtClean="0"/>
              <a:t>‹#›</a:t>
            </a:fld>
            <a:endParaRPr lang="en-GB"/>
          </a:p>
        </p:txBody>
      </p:sp>
    </p:spTree>
    <p:extLst>
      <p:ext uri="{BB962C8B-B14F-4D97-AF65-F5344CB8AC3E}">
        <p14:creationId xmlns:p14="http://schemas.microsoft.com/office/powerpoint/2010/main" val="1502136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rtlCol="0" anchor="b"/>
          <a:lstStyle>
            <a:lvl1pPr>
              <a:defRPr sz="3200"/>
            </a:lvl1pPr>
          </a:lstStyle>
          <a:p>
            <a:pPr rtl="0"/>
            <a:r>
              <a:rPr lang="en-US" noProof="0"/>
              <a:t>Click to edit Master title style</a:t>
            </a:r>
            <a:endParaRPr lang="en-GB" noProof="0" dirty="0"/>
          </a:p>
        </p:txBody>
      </p:sp>
      <p:sp>
        <p:nvSpPr>
          <p:cNvPr id="3" name="Picture Placeholder 2"/>
          <p:cNvSpPr>
            <a:spLocks noGrp="1" noChangeAspect="1"/>
          </p:cNvSpPr>
          <p:nvPr>
            <p:ph type="pic" idx="1"/>
          </p:nvPr>
        </p:nvSpPr>
        <p:spPr>
          <a:xfrm>
            <a:off x="839788" y="987425"/>
            <a:ext cx="10515600" cy="337973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dirty="0"/>
          </a:p>
        </p:txBody>
      </p:sp>
      <p:sp>
        <p:nvSpPr>
          <p:cNvPr id="4" name="Text Placeholder 3"/>
          <p:cNvSpPr>
            <a:spLocks noGrp="1"/>
          </p:cNvSpPr>
          <p:nvPr>
            <p:ph type="body" sz="half" idx="2"/>
          </p:nvPr>
        </p:nvSpPr>
        <p:spPr>
          <a:xfrm>
            <a:off x="839788" y="5186516"/>
            <a:ext cx="10514012" cy="682472"/>
          </a:xfrm>
        </p:spPr>
        <p:txBody>
          <a:bodyPr rtlCol="0"/>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Date Placeholder 4"/>
          <p:cNvSpPr>
            <a:spLocks noGrp="1"/>
          </p:cNvSpPr>
          <p:nvPr>
            <p:ph type="dt" sz="half" idx="10"/>
          </p:nvPr>
        </p:nvSpPr>
        <p:spPr/>
        <p:txBody>
          <a:bodyPr rtlCol="0"/>
          <a:lstStyle/>
          <a:p>
            <a:pPr rtl="0"/>
            <a:fld id="{48177C15-6A12-4800-A81B-8A408231F161}" type="datetime1">
              <a:rPr lang="en-GB" noProof="0" smtClean="0"/>
              <a:t>27/06/2025</a:t>
            </a:fld>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7" name="Slide Number Placeholder 6"/>
          <p:cNvSpPr>
            <a:spLocks noGrp="1"/>
          </p:cNvSpPr>
          <p:nvPr>
            <p:ph type="sldNum" sz="quarter" idx="12"/>
          </p:nvPr>
        </p:nvSpPr>
        <p:spPr/>
        <p:txBody>
          <a:bodyPr rtlCol="0"/>
          <a:lstStyle/>
          <a:p>
            <a:pPr rtl="0"/>
            <a:fld id="{6D22F896-40B5-4ADD-8801-0D06FADFA095}" type="slidenum">
              <a:rPr lang="en-GB" noProof="0" smtClean="0"/>
              <a:t>‹#›</a:t>
            </a:fld>
            <a:endParaRPr lang="en-GB" noProof="0" dirty="0"/>
          </a:p>
        </p:txBody>
      </p:sp>
    </p:spTree>
    <p:extLst>
      <p:ext uri="{BB962C8B-B14F-4D97-AF65-F5344CB8AC3E}">
        <p14:creationId xmlns:p14="http://schemas.microsoft.com/office/powerpoint/2010/main" val="2453196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8765-A38C-EAEB-5071-8CAE45BEEF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09AE09-93C0-39E3-85AE-4D22EF2848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A81B70-BCD2-C45F-2D68-81646785D3DF}"/>
              </a:ext>
            </a:extLst>
          </p:cNvPr>
          <p:cNvSpPr>
            <a:spLocks noGrp="1"/>
          </p:cNvSpPr>
          <p:nvPr>
            <p:ph type="dt" sz="half" idx="10"/>
          </p:nvPr>
        </p:nvSpPr>
        <p:spPr/>
        <p:txBody>
          <a:bodyPr/>
          <a:lstStyle/>
          <a:p>
            <a:fld id="{CA526C7E-7122-4985-8F51-B010E20EA266}" type="datetimeFigureOut">
              <a:rPr lang="en-GB" smtClean="0"/>
              <a:t>27/06/2025</a:t>
            </a:fld>
            <a:endParaRPr lang="en-GB"/>
          </a:p>
        </p:txBody>
      </p:sp>
      <p:sp>
        <p:nvSpPr>
          <p:cNvPr id="5" name="Footer Placeholder 4">
            <a:extLst>
              <a:ext uri="{FF2B5EF4-FFF2-40B4-BE49-F238E27FC236}">
                <a16:creationId xmlns:a16="http://schemas.microsoft.com/office/drawing/2014/main" id="{3D7CC32C-1D08-D8AE-4341-0E4E7391AA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C25AFF-08F5-557A-C7CA-3F65BC87435D}"/>
              </a:ext>
            </a:extLst>
          </p:cNvPr>
          <p:cNvSpPr>
            <a:spLocks noGrp="1"/>
          </p:cNvSpPr>
          <p:nvPr>
            <p:ph type="sldNum" sz="quarter" idx="12"/>
          </p:nvPr>
        </p:nvSpPr>
        <p:spPr/>
        <p:txBody>
          <a:bodyPr/>
          <a:lstStyle/>
          <a:p>
            <a:fld id="{76445D95-B692-4B3F-9CDC-304ECC6CD0CD}" type="slidenum">
              <a:rPr lang="en-GB" smtClean="0"/>
              <a:t>‹#›</a:t>
            </a:fld>
            <a:endParaRPr lang="en-GB"/>
          </a:p>
        </p:txBody>
      </p:sp>
    </p:spTree>
    <p:extLst>
      <p:ext uri="{BB962C8B-B14F-4D97-AF65-F5344CB8AC3E}">
        <p14:creationId xmlns:p14="http://schemas.microsoft.com/office/powerpoint/2010/main" val="1308024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CCA6D-08F2-2BB2-E610-E2C8F7821A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21B00C-3C1C-B127-8881-AAE15AB777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D57E8B-C6DC-A96E-C29C-B6628CE79540}"/>
              </a:ext>
            </a:extLst>
          </p:cNvPr>
          <p:cNvSpPr>
            <a:spLocks noGrp="1"/>
          </p:cNvSpPr>
          <p:nvPr>
            <p:ph type="dt" sz="half" idx="10"/>
          </p:nvPr>
        </p:nvSpPr>
        <p:spPr/>
        <p:txBody>
          <a:bodyPr/>
          <a:lstStyle/>
          <a:p>
            <a:fld id="{CA526C7E-7122-4985-8F51-B010E20EA266}" type="datetimeFigureOut">
              <a:rPr lang="en-GB" smtClean="0"/>
              <a:t>27/06/2025</a:t>
            </a:fld>
            <a:endParaRPr lang="en-GB"/>
          </a:p>
        </p:txBody>
      </p:sp>
      <p:sp>
        <p:nvSpPr>
          <p:cNvPr id="5" name="Footer Placeholder 4">
            <a:extLst>
              <a:ext uri="{FF2B5EF4-FFF2-40B4-BE49-F238E27FC236}">
                <a16:creationId xmlns:a16="http://schemas.microsoft.com/office/drawing/2014/main" id="{B263A2AC-6413-548B-4DA7-0183A8F59B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719DB1-5780-C847-D276-7A2923E294E3}"/>
              </a:ext>
            </a:extLst>
          </p:cNvPr>
          <p:cNvSpPr>
            <a:spLocks noGrp="1"/>
          </p:cNvSpPr>
          <p:nvPr>
            <p:ph type="sldNum" sz="quarter" idx="12"/>
          </p:nvPr>
        </p:nvSpPr>
        <p:spPr/>
        <p:txBody>
          <a:bodyPr/>
          <a:lstStyle/>
          <a:p>
            <a:fld id="{76445D95-B692-4B3F-9CDC-304ECC6CD0CD}" type="slidenum">
              <a:rPr lang="en-GB" smtClean="0"/>
              <a:t>‹#›</a:t>
            </a:fld>
            <a:endParaRPr lang="en-GB"/>
          </a:p>
        </p:txBody>
      </p:sp>
    </p:spTree>
    <p:extLst>
      <p:ext uri="{BB962C8B-B14F-4D97-AF65-F5344CB8AC3E}">
        <p14:creationId xmlns:p14="http://schemas.microsoft.com/office/powerpoint/2010/main" val="3318241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63ED8-29B9-B815-FE5D-9FE4B36DAB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E2EB55-3226-0135-A66A-BC71B41F55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E3CFD87-97F4-EEA0-3B75-FE28F2992A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CA11C1E-4392-6DE0-09E5-7128A3259795}"/>
              </a:ext>
            </a:extLst>
          </p:cNvPr>
          <p:cNvSpPr>
            <a:spLocks noGrp="1"/>
          </p:cNvSpPr>
          <p:nvPr>
            <p:ph type="dt" sz="half" idx="10"/>
          </p:nvPr>
        </p:nvSpPr>
        <p:spPr/>
        <p:txBody>
          <a:bodyPr/>
          <a:lstStyle/>
          <a:p>
            <a:fld id="{CA526C7E-7122-4985-8F51-B010E20EA266}" type="datetimeFigureOut">
              <a:rPr lang="en-GB" smtClean="0"/>
              <a:t>27/06/2025</a:t>
            </a:fld>
            <a:endParaRPr lang="en-GB"/>
          </a:p>
        </p:txBody>
      </p:sp>
      <p:sp>
        <p:nvSpPr>
          <p:cNvPr id="6" name="Footer Placeholder 5">
            <a:extLst>
              <a:ext uri="{FF2B5EF4-FFF2-40B4-BE49-F238E27FC236}">
                <a16:creationId xmlns:a16="http://schemas.microsoft.com/office/drawing/2014/main" id="{EF3334C7-69F7-B4BC-71EB-F806FAC088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190E59-F9A0-E34B-ADDB-8244B25824D0}"/>
              </a:ext>
            </a:extLst>
          </p:cNvPr>
          <p:cNvSpPr>
            <a:spLocks noGrp="1"/>
          </p:cNvSpPr>
          <p:nvPr>
            <p:ph type="sldNum" sz="quarter" idx="12"/>
          </p:nvPr>
        </p:nvSpPr>
        <p:spPr/>
        <p:txBody>
          <a:bodyPr/>
          <a:lstStyle/>
          <a:p>
            <a:fld id="{76445D95-B692-4B3F-9CDC-304ECC6CD0CD}" type="slidenum">
              <a:rPr lang="en-GB" smtClean="0"/>
              <a:t>‹#›</a:t>
            </a:fld>
            <a:endParaRPr lang="en-GB"/>
          </a:p>
        </p:txBody>
      </p:sp>
    </p:spTree>
    <p:extLst>
      <p:ext uri="{BB962C8B-B14F-4D97-AF65-F5344CB8AC3E}">
        <p14:creationId xmlns:p14="http://schemas.microsoft.com/office/powerpoint/2010/main" val="2683319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9F13-684B-05F3-5455-C36E9410402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319B79-2FC8-87F0-04E9-706D5B1E70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D5D124-72EC-4B81-10DB-509F93E622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5535B21-B823-4518-51AD-511FBE8512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56C019-873E-60EA-F76A-1CC4A397FA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5449DB1-2DE1-7748-5F24-88ED642CDA9F}"/>
              </a:ext>
            </a:extLst>
          </p:cNvPr>
          <p:cNvSpPr>
            <a:spLocks noGrp="1"/>
          </p:cNvSpPr>
          <p:nvPr>
            <p:ph type="dt" sz="half" idx="10"/>
          </p:nvPr>
        </p:nvSpPr>
        <p:spPr/>
        <p:txBody>
          <a:bodyPr/>
          <a:lstStyle/>
          <a:p>
            <a:fld id="{CA526C7E-7122-4985-8F51-B010E20EA266}" type="datetimeFigureOut">
              <a:rPr lang="en-GB" smtClean="0"/>
              <a:t>27/06/2025</a:t>
            </a:fld>
            <a:endParaRPr lang="en-GB"/>
          </a:p>
        </p:txBody>
      </p:sp>
      <p:sp>
        <p:nvSpPr>
          <p:cNvPr id="8" name="Footer Placeholder 7">
            <a:extLst>
              <a:ext uri="{FF2B5EF4-FFF2-40B4-BE49-F238E27FC236}">
                <a16:creationId xmlns:a16="http://schemas.microsoft.com/office/drawing/2014/main" id="{1F60BB4D-18E1-FD46-1A5F-30184EF678B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602B92B-3D50-15D4-78C6-43269A9A55B8}"/>
              </a:ext>
            </a:extLst>
          </p:cNvPr>
          <p:cNvSpPr>
            <a:spLocks noGrp="1"/>
          </p:cNvSpPr>
          <p:nvPr>
            <p:ph type="sldNum" sz="quarter" idx="12"/>
          </p:nvPr>
        </p:nvSpPr>
        <p:spPr/>
        <p:txBody>
          <a:bodyPr/>
          <a:lstStyle/>
          <a:p>
            <a:fld id="{76445D95-B692-4B3F-9CDC-304ECC6CD0CD}" type="slidenum">
              <a:rPr lang="en-GB" smtClean="0"/>
              <a:t>‹#›</a:t>
            </a:fld>
            <a:endParaRPr lang="en-GB"/>
          </a:p>
        </p:txBody>
      </p:sp>
    </p:spTree>
    <p:extLst>
      <p:ext uri="{BB962C8B-B14F-4D97-AF65-F5344CB8AC3E}">
        <p14:creationId xmlns:p14="http://schemas.microsoft.com/office/powerpoint/2010/main" val="1096361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B1837-D597-6B01-8EDD-FE43DF19C6D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D0E049E-5B44-C57D-982D-AFDA9BAB8FF9}"/>
              </a:ext>
            </a:extLst>
          </p:cNvPr>
          <p:cNvSpPr>
            <a:spLocks noGrp="1"/>
          </p:cNvSpPr>
          <p:nvPr>
            <p:ph type="dt" sz="half" idx="10"/>
          </p:nvPr>
        </p:nvSpPr>
        <p:spPr/>
        <p:txBody>
          <a:bodyPr/>
          <a:lstStyle/>
          <a:p>
            <a:fld id="{CA526C7E-7122-4985-8F51-B010E20EA266}" type="datetimeFigureOut">
              <a:rPr lang="en-GB" smtClean="0"/>
              <a:t>27/06/2025</a:t>
            </a:fld>
            <a:endParaRPr lang="en-GB"/>
          </a:p>
        </p:txBody>
      </p:sp>
      <p:sp>
        <p:nvSpPr>
          <p:cNvPr id="4" name="Footer Placeholder 3">
            <a:extLst>
              <a:ext uri="{FF2B5EF4-FFF2-40B4-BE49-F238E27FC236}">
                <a16:creationId xmlns:a16="http://schemas.microsoft.com/office/drawing/2014/main" id="{80CE0CC0-B02E-5ED6-2435-A59B92ADB5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2693618-D40A-A492-DFB5-C996C3010242}"/>
              </a:ext>
            </a:extLst>
          </p:cNvPr>
          <p:cNvSpPr>
            <a:spLocks noGrp="1"/>
          </p:cNvSpPr>
          <p:nvPr>
            <p:ph type="sldNum" sz="quarter" idx="12"/>
          </p:nvPr>
        </p:nvSpPr>
        <p:spPr/>
        <p:txBody>
          <a:bodyPr/>
          <a:lstStyle/>
          <a:p>
            <a:fld id="{76445D95-B692-4B3F-9CDC-304ECC6CD0CD}" type="slidenum">
              <a:rPr lang="en-GB" smtClean="0"/>
              <a:t>‹#›</a:t>
            </a:fld>
            <a:endParaRPr lang="en-GB"/>
          </a:p>
        </p:txBody>
      </p:sp>
    </p:spTree>
    <p:extLst>
      <p:ext uri="{BB962C8B-B14F-4D97-AF65-F5344CB8AC3E}">
        <p14:creationId xmlns:p14="http://schemas.microsoft.com/office/powerpoint/2010/main" val="301668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9F39E-AFE8-9FCD-A067-BF36EF24D07D}"/>
              </a:ext>
            </a:extLst>
          </p:cNvPr>
          <p:cNvSpPr>
            <a:spLocks noGrp="1"/>
          </p:cNvSpPr>
          <p:nvPr>
            <p:ph type="dt" sz="half" idx="10"/>
          </p:nvPr>
        </p:nvSpPr>
        <p:spPr/>
        <p:txBody>
          <a:bodyPr/>
          <a:lstStyle/>
          <a:p>
            <a:fld id="{CA526C7E-7122-4985-8F51-B010E20EA266}" type="datetimeFigureOut">
              <a:rPr lang="en-GB" smtClean="0"/>
              <a:t>27/06/2025</a:t>
            </a:fld>
            <a:endParaRPr lang="en-GB"/>
          </a:p>
        </p:txBody>
      </p:sp>
      <p:sp>
        <p:nvSpPr>
          <p:cNvPr id="3" name="Footer Placeholder 2">
            <a:extLst>
              <a:ext uri="{FF2B5EF4-FFF2-40B4-BE49-F238E27FC236}">
                <a16:creationId xmlns:a16="http://schemas.microsoft.com/office/drawing/2014/main" id="{0AE85849-31A4-54EB-89A3-8DF3110064B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D460BCD-D6CE-0CAC-03EE-1D3404FC86D5}"/>
              </a:ext>
            </a:extLst>
          </p:cNvPr>
          <p:cNvSpPr>
            <a:spLocks noGrp="1"/>
          </p:cNvSpPr>
          <p:nvPr>
            <p:ph type="sldNum" sz="quarter" idx="12"/>
          </p:nvPr>
        </p:nvSpPr>
        <p:spPr/>
        <p:txBody>
          <a:bodyPr/>
          <a:lstStyle/>
          <a:p>
            <a:fld id="{76445D95-B692-4B3F-9CDC-304ECC6CD0CD}" type="slidenum">
              <a:rPr lang="en-GB" smtClean="0"/>
              <a:t>‹#›</a:t>
            </a:fld>
            <a:endParaRPr lang="en-GB"/>
          </a:p>
        </p:txBody>
      </p:sp>
    </p:spTree>
    <p:extLst>
      <p:ext uri="{BB962C8B-B14F-4D97-AF65-F5344CB8AC3E}">
        <p14:creationId xmlns:p14="http://schemas.microsoft.com/office/powerpoint/2010/main" val="2720489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5B31B-E1C9-FD4C-924A-DF8E9A8247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06BD9D4-DE4F-5A41-1418-8D4E01B9B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4FDD9AB-3613-EE57-61A5-5C9DE9B76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069CBA-5B3C-103A-FF37-B8AA4B673C66}"/>
              </a:ext>
            </a:extLst>
          </p:cNvPr>
          <p:cNvSpPr>
            <a:spLocks noGrp="1"/>
          </p:cNvSpPr>
          <p:nvPr>
            <p:ph type="dt" sz="half" idx="10"/>
          </p:nvPr>
        </p:nvSpPr>
        <p:spPr/>
        <p:txBody>
          <a:bodyPr/>
          <a:lstStyle/>
          <a:p>
            <a:fld id="{CA526C7E-7122-4985-8F51-B010E20EA266}" type="datetimeFigureOut">
              <a:rPr lang="en-GB" smtClean="0"/>
              <a:t>27/06/2025</a:t>
            </a:fld>
            <a:endParaRPr lang="en-GB"/>
          </a:p>
        </p:txBody>
      </p:sp>
      <p:sp>
        <p:nvSpPr>
          <p:cNvPr id="6" name="Footer Placeholder 5">
            <a:extLst>
              <a:ext uri="{FF2B5EF4-FFF2-40B4-BE49-F238E27FC236}">
                <a16:creationId xmlns:a16="http://schemas.microsoft.com/office/drawing/2014/main" id="{E1C40F9A-D925-B714-0BCD-F83FCB44E0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7396E2-7B2D-98F3-9B99-A6104C74E9DF}"/>
              </a:ext>
            </a:extLst>
          </p:cNvPr>
          <p:cNvSpPr>
            <a:spLocks noGrp="1"/>
          </p:cNvSpPr>
          <p:nvPr>
            <p:ph type="sldNum" sz="quarter" idx="12"/>
          </p:nvPr>
        </p:nvSpPr>
        <p:spPr/>
        <p:txBody>
          <a:bodyPr/>
          <a:lstStyle/>
          <a:p>
            <a:fld id="{76445D95-B692-4B3F-9CDC-304ECC6CD0CD}" type="slidenum">
              <a:rPr lang="en-GB" smtClean="0"/>
              <a:t>‹#›</a:t>
            </a:fld>
            <a:endParaRPr lang="en-GB"/>
          </a:p>
        </p:txBody>
      </p:sp>
    </p:spTree>
    <p:extLst>
      <p:ext uri="{BB962C8B-B14F-4D97-AF65-F5344CB8AC3E}">
        <p14:creationId xmlns:p14="http://schemas.microsoft.com/office/powerpoint/2010/main" val="2747874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D809F-1010-BBF8-808B-F5351E55F7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4DFF3DD-5956-322B-05F8-109F5A5CB9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F5E1E6C-5210-ECE1-835A-0DDCD663A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E00656-D946-4F01-E216-0E1695E8636A}"/>
              </a:ext>
            </a:extLst>
          </p:cNvPr>
          <p:cNvSpPr>
            <a:spLocks noGrp="1"/>
          </p:cNvSpPr>
          <p:nvPr>
            <p:ph type="dt" sz="half" idx="10"/>
          </p:nvPr>
        </p:nvSpPr>
        <p:spPr/>
        <p:txBody>
          <a:bodyPr/>
          <a:lstStyle/>
          <a:p>
            <a:fld id="{CA526C7E-7122-4985-8F51-B010E20EA266}" type="datetimeFigureOut">
              <a:rPr lang="en-GB" smtClean="0"/>
              <a:t>27/06/2025</a:t>
            </a:fld>
            <a:endParaRPr lang="en-GB"/>
          </a:p>
        </p:txBody>
      </p:sp>
      <p:sp>
        <p:nvSpPr>
          <p:cNvPr id="6" name="Footer Placeholder 5">
            <a:extLst>
              <a:ext uri="{FF2B5EF4-FFF2-40B4-BE49-F238E27FC236}">
                <a16:creationId xmlns:a16="http://schemas.microsoft.com/office/drawing/2014/main" id="{E03DE6B7-D687-BD21-A821-D506293628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D88FCE-0DB4-BDCD-2401-BD5C57FF3C0F}"/>
              </a:ext>
            </a:extLst>
          </p:cNvPr>
          <p:cNvSpPr>
            <a:spLocks noGrp="1"/>
          </p:cNvSpPr>
          <p:nvPr>
            <p:ph type="sldNum" sz="quarter" idx="12"/>
          </p:nvPr>
        </p:nvSpPr>
        <p:spPr/>
        <p:txBody>
          <a:bodyPr/>
          <a:lstStyle/>
          <a:p>
            <a:fld id="{76445D95-B692-4B3F-9CDC-304ECC6CD0CD}" type="slidenum">
              <a:rPr lang="en-GB" smtClean="0"/>
              <a:t>‹#›</a:t>
            </a:fld>
            <a:endParaRPr lang="en-GB"/>
          </a:p>
        </p:txBody>
      </p:sp>
    </p:spTree>
    <p:extLst>
      <p:ext uri="{BB962C8B-B14F-4D97-AF65-F5344CB8AC3E}">
        <p14:creationId xmlns:p14="http://schemas.microsoft.com/office/powerpoint/2010/main" val="3321165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C0F40-DF4F-A41E-BEDA-C98BC0485F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892355-5ACC-2DBB-162F-F7B6F8EC29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7634F6-27E0-0621-2B57-182DBDD3B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526C7E-7122-4985-8F51-B010E20EA266}" type="datetimeFigureOut">
              <a:rPr lang="en-GB" smtClean="0"/>
              <a:t>27/06/2025</a:t>
            </a:fld>
            <a:endParaRPr lang="en-GB"/>
          </a:p>
        </p:txBody>
      </p:sp>
      <p:sp>
        <p:nvSpPr>
          <p:cNvPr id="5" name="Footer Placeholder 4">
            <a:extLst>
              <a:ext uri="{FF2B5EF4-FFF2-40B4-BE49-F238E27FC236}">
                <a16:creationId xmlns:a16="http://schemas.microsoft.com/office/drawing/2014/main" id="{D00A6678-F18B-DACF-C12F-C4D3D962E6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57064DA-91FA-DAD5-64AF-A36190609E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445D95-B692-4B3F-9CDC-304ECC6CD0CD}" type="slidenum">
              <a:rPr lang="en-GB" smtClean="0"/>
              <a:t>‹#›</a:t>
            </a:fld>
            <a:endParaRPr lang="en-GB"/>
          </a:p>
        </p:txBody>
      </p:sp>
    </p:spTree>
    <p:extLst>
      <p:ext uri="{BB962C8B-B14F-4D97-AF65-F5344CB8AC3E}">
        <p14:creationId xmlns:p14="http://schemas.microsoft.com/office/powerpoint/2010/main" val="2029084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9.xml"/><Relationship Id="rId7" Type="http://schemas.openxmlformats.org/officeDocument/2006/relationships/image" Target="../media/image2.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10.xml"/><Relationship Id="rId7" Type="http://schemas.openxmlformats.org/officeDocument/2006/relationships/image" Target="../media/image3.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11.xml"/><Relationship Id="rId7" Type="http://schemas.openxmlformats.org/officeDocument/2006/relationships/image" Target="../media/image3.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2.xml"/><Relationship Id="rId7" Type="http://schemas.openxmlformats.org/officeDocument/2006/relationships/image" Target="../media/image2.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8.jp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xml"/><Relationship Id="rId7" Type="http://schemas.openxmlformats.org/officeDocument/2006/relationships/image" Target="../media/image2.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2.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6.xml"/><Relationship Id="rId7" Type="http://schemas.openxmlformats.org/officeDocument/2006/relationships/image" Target="../media/image2.jpe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3">
            <a:alphaModFix amt="41000"/>
          </a:blip>
          <a:srcRect l="9091" t="3462" b="19929"/>
          <a:stretch/>
        </p:blipFill>
        <p:spPr>
          <a:xfrm>
            <a:off x="20" y="0"/>
            <a:ext cx="12191980" cy="6858000"/>
          </a:xfrm>
          <a:prstGeom prst="rect">
            <a:avLst/>
          </a:prstGeom>
        </p:spPr>
      </p:pic>
      <p:sp>
        <p:nvSpPr>
          <p:cNvPr id="16" name="TextBox 15">
            <a:extLst>
              <a:ext uri="{FF2B5EF4-FFF2-40B4-BE49-F238E27FC236}">
                <a16:creationId xmlns:a16="http://schemas.microsoft.com/office/drawing/2014/main" id="{2E18EB46-470B-0317-DB69-E4AA6D6136E1}"/>
              </a:ext>
            </a:extLst>
          </p:cNvPr>
          <p:cNvSpPr txBox="1"/>
          <p:nvPr/>
        </p:nvSpPr>
        <p:spPr>
          <a:xfrm>
            <a:off x="1261024" y="1120676"/>
            <a:ext cx="9989575" cy="2308324"/>
          </a:xfrm>
          <a:prstGeom prst="rect">
            <a:avLst/>
          </a:prstGeom>
          <a:noFill/>
        </p:spPr>
        <p:txBody>
          <a:bodyPr wrap="square" rtlCol="0">
            <a:spAutoFit/>
          </a:bodyPr>
          <a:lstStyle/>
          <a:p>
            <a:pPr algn="ctr"/>
            <a:r>
              <a:rPr lang="en-GB" sz="3600" dirty="0"/>
              <a:t>Are  mechanisms in place to ascertain the designation and effective management of MPAs within the Mediterranean Sea?</a:t>
            </a:r>
            <a:br>
              <a:rPr lang="en-US" sz="3600" dirty="0"/>
            </a:br>
            <a:endParaRPr lang="en-GB" sz="3600" dirty="0"/>
          </a:p>
        </p:txBody>
      </p:sp>
      <p:sp>
        <p:nvSpPr>
          <p:cNvPr id="17" name="TextBox 16">
            <a:extLst>
              <a:ext uri="{FF2B5EF4-FFF2-40B4-BE49-F238E27FC236}">
                <a16:creationId xmlns:a16="http://schemas.microsoft.com/office/drawing/2014/main" id="{B52BCC1B-0F68-2F00-1FD0-C7AA7789A8BC}"/>
              </a:ext>
            </a:extLst>
          </p:cNvPr>
          <p:cNvSpPr txBox="1"/>
          <p:nvPr/>
        </p:nvSpPr>
        <p:spPr>
          <a:xfrm>
            <a:off x="3231412" y="3827549"/>
            <a:ext cx="6442281" cy="830997"/>
          </a:xfrm>
          <a:prstGeom prst="rect">
            <a:avLst/>
          </a:prstGeom>
          <a:noFill/>
        </p:spPr>
        <p:txBody>
          <a:bodyPr wrap="square" rtlCol="0">
            <a:spAutoFit/>
          </a:bodyPr>
          <a:lstStyle/>
          <a:p>
            <a:pPr algn="ctr"/>
            <a:r>
              <a:rPr lang="en-GB" sz="2400" dirty="0"/>
              <a:t>Joint Cooperative Audit</a:t>
            </a:r>
          </a:p>
          <a:p>
            <a:pPr algn="ctr"/>
            <a:r>
              <a:rPr lang="en-GB" sz="2400" dirty="0"/>
              <a:t>July 2019</a:t>
            </a:r>
          </a:p>
        </p:txBody>
      </p:sp>
      <p:sp>
        <p:nvSpPr>
          <p:cNvPr id="2" name="Subtitle 2">
            <a:extLst>
              <a:ext uri="{FF2B5EF4-FFF2-40B4-BE49-F238E27FC236}">
                <a16:creationId xmlns:a16="http://schemas.microsoft.com/office/drawing/2014/main" id="{BCCC4359-8D21-C07A-0B10-75CD214CE758}"/>
              </a:ext>
            </a:extLst>
          </p:cNvPr>
          <p:cNvSpPr txBox="1">
            <a:spLocks/>
          </p:cNvSpPr>
          <p:nvPr/>
        </p:nvSpPr>
        <p:spPr>
          <a:xfrm>
            <a:off x="-361635" y="3818797"/>
            <a:ext cx="3020885" cy="1964317"/>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1" dirty="0">
                <a:solidFill>
                  <a:schemeClr val="tx1"/>
                </a:solidFill>
              </a:rPr>
              <a:t>Akis </a:t>
            </a:r>
            <a:r>
              <a:rPr lang="en-US" sz="2400" b="1" dirty="0" err="1">
                <a:solidFill>
                  <a:schemeClr val="tx1"/>
                </a:solidFill>
              </a:rPr>
              <a:t>Kikas</a:t>
            </a:r>
            <a:r>
              <a:rPr lang="en-US" sz="2400" b="1" dirty="0">
                <a:solidFill>
                  <a:schemeClr val="tx1"/>
                </a:solidFill>
              </a:rPr>
              <a:t> </a:t>
            </a:r>
          </a:p>
          <a:p>
            <a:r>
              <a:rPr lang="en-US" sz="2400" b="1" dirty="0">
                <a:solidFill>
                  <a:schemeClr val="tx1"/>
                </a:solidFill>
              </a:rPr>
              <a:t>SAI Cyprus</a:t>
            </a:r>
          </a:p>
        </p:txBody>
      </p:sp>
      <p:pic>
        <p:nvPicPr>
          <p:cNvPr id="3" name="Picture 2">
            <a:extLst>
              <a:ext uri="{FF2B5EF4-FFF2-40B4-BE49-F238E27FC236}">
                <a16:creationId xmlns:a16="http://schemas.microsoft.com/office/drawing/2014/main" id="{309E9048-3ED9-A8FD-6368-BA5E25E1E2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584" y="6158093"/>
            <a:ext cx="2447544" cy="514452"/>
          </a:xfrm>
          <a:prstGeom prst="rect">
            <a:avLst/>
          </a:prstGeom>
        </p:spPr>
      </p:pic>
      <p:sp>
        <p:nvSpPr>
          <p:cNvPr id="4" name="Subtitle 2">
            <a:extLst>
              <a:ext uri="{FF2B5EF4-FFF2-40B4-BE49-F238E27FC236}">
                <a16:creationId xmlns:a16="http://schemas.microsoft.com/office/drawing/2014/main" id="{FA1E8810-5D31-99B5-6933-2A0B6AF33A49}"/>
              </a:ext>
            </a:extLst>
          </p:cNvPr>
          <p:cNvSpPr txBox="1">
            <a:spLocks/>
          </p:cNvSpPr>
          <p:nvPr/>
        </p:nvSpPr>
        <p:spPr>
          <a:xfrm>
            <a:off x="9171115" y="5019216"/>
            <a:ext cx="3020885" cy="1384995"/>
          </a:xfrm>
          <a:prstGeom prst="rect">
            <a:avLst/>
          </a:prstGeom>
        </p:spPr>
        <p:txBody>
          <a:bodyPr>
            <a:normAutofit/>
          </a:bodyPr>
          <a:lstStyle>
            <a:lvl1pPr marL="0" indent="0" algn="ctr" rtl="0" eaLnBrk="1" latinLnBrk="0" hangingPunct="1">
              <a:spcBef>
                <a:spcPts val="580"/>
              </a:spcBef>
              <a:buClr>
                <a:schemeClr val="accent1"/>
              </a:buClr>
              <a:buSzPct val="85000"/>
              <a:buFont typeface="Wingdings 2"/>
              <a:buNone/>
              <a:defRPr kumimoji="0" sz="2600" kern="1200">
                <a:solidFill>
                  <a:schemeClr val="tx2"/>
                </a:solidFill>
                <a:latin typeface="+mn-lt"/>
                <a:ea typeface="+mn-ea"/>
                <a:cs typeface="+mn-cs"/>
              </a:defRPr>
            </a:lvl1pPr>
            <a:lvl2pPr marL="457200" indent="0" algn="ctr" rtl="0" eaLnBrk="1" latinLnBrk="0" hangingPunct="1">
              <a:spcBef>
                <a:spcPts val="370"/>
              </a:spcBef>
              <a:buClr>
                <a:schemeClr val="accent2"/>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ts val="370"/>
              </a:spcBef>
              <a:buClr>
                <a:schemeClr val="accent1">
                  <a:tint val="60000"/>
                </a:schemeClr>
              </a:buClr>
              <a:buSzPct val="85000"/>
              <a:buFont typeface="Wingdings 2"/>
              <a:buNone/>
              <a:defRPr kumimoji="0" sz="2000" kern="1200">
                <a:solidFill>
                  <a:schemeClr val="tx1"/>
                </a:solidFill>
                <a:latin typeface="+mn-lt"/>
                <a:ea typeface="+mn-ea"/>
                <a:cs typeface="+mn-cs"/>
              </a:defRPr>
            </a:lvl3pPr>
            <a:lvl4pPr marL="1371600" indent="0" algn="ctr" rtl="0" eaLnBrk="1" latinLnBrk="0" hangingPunct="1">
              <a:spcBef>
                <a:spcPts val="370"/>
              </a:spcBef>
              <a:buClr>
                <a:schemeClr val="accent3"/>
              </a:buClr>
              <a:buSzPct val="80000"/>
              <a:buFont typeface="Wingdings 2"/>
              <a:buNone/>
              <a:defRPr kumimoji="0" sz="2000" kern="1200">
                <a:solidFill>
                  <a:schemeClr val="tx1"/>
                </a:solidFill>
                <a:latin typeface="+mn-lt"/>
                <a:ea typeface="+mn-ea"/>
                <a:cs typeface="+mn-cs"/>
              </a:defRPr>
            </a:lvl4pPr>
            <a:lvl5pPr marL="1828800" indent="0" algn="ctr" rtl="0" eaLnBrk="1" latinLnBrk="0" hangingPunct="1">
              <a:spcBef>
                <a:spcPts val="370"/>
              </a:spcBef>
              <a:buClr>
                <a:schemeClr val="accent3"/>
              </a:buClr>
              <a:buFontTx/>
              <a:buNone/>
              <a:defRPr kumimoji="0" sz="2000" kern="1200">
                <a:solidFill>
                  <a:schemeClr val="tx1"/>
                </a:solidFill>
                <a:latin typeface="+mn-lt"/>
                <a:ea typeface="+mn-ea"/>
                <a:cs typeface="+mn-cs"/>
              </a:defRPr>
            </a:lvl5pPr>
            <a:lvl6pPr marL="2286000" indent="0" algn="ctr" rtl="0" eaLnBrk="1" latinLnBrk="0" hangingPunct="1">
              <a:spcBef>
                <a:spcPts val="370"/>
              </a:spcBef>
              <a:buClr>
                <a:schemeClr val="accent3"/>
              </a:buClr>
              <a:buNone/>
              <a:defRPr kumimoji="0" sz="1800" kern="1200" baseline="0">
                <a:solidFill>
                  <a:schemeClr val="tx1"/>
                </a:solidFill>
                <a:latin typeface="+mn-lt"/>
                <a:ea typeface="+mn-ea"/>
                <a:cs typeface="+mn-cs"/>
              </a:defRPr>
            </a:lvl6pPr>
            <a:lvl7pPr marL="2743200" indent="0" algn="ctr" rtl="0" eaLnBrk="1" latinLnBrk="0" hangingPunct="1">
              <a:spcBef>
                <a:spcPts val="370"/>
              </a:spcBef>
              <a:buClr>
                <a:schemeClr val="accent2"/>
              </a:buClr>
              <a:buNone/>
              <a:defRPr kumimoji="0" sz="1800" kern="1200">
                <a:solidFill>
                  <a:schemeClr val="tx1"/>
                </a:solidFill>
                <a:latin typeface="+mn-lt"/>
                <a:ea typeface="+mn-ea"/>
                <a:cs typeface="+mn-cs"/>
              </a:defRPr>
            </a:lvl7pPr>
            <a:lvl8pPr marL="3200400" indent="0" algn="ctr" rtl="0" eaLnBrk="1" latinLnBrk="0" hangingPunct="1">
              <a:spcBef>
                <a:spcPts val="370"/>
              </a:spcBef>
              <a:buClr>
                <a:schemeClr val="accent1">
                  <a:tint val="60000"/>
                </a:schemeClr>
              </a:buClr>
              <a:buNone/>
              <a:defRPr kumimoji="0" sz="1800" kern="1200">
                <a:solidFill>
                  <a:schemeClr val="tx1"/>
                </a:solidFill>
                <a:latin typeface="+mn-lt"/>
                <a:ea typeface="+mn-ea"/>
                <a:cs typeface="+mn-cs"/>
              </a:defRPr>
            </a:lvl8pPr>
            <a:lvl9pPr marL="3657600" indent="0" algn="ctr" rtl="0" eaLnBrk="1" latinLnBrk="0" hangingPunct="1">
              <a:spcBef>
                <a:spcPts val="370"/>
              </a:spcBef>
              <a:buClr>
                <a:schemeClr val="accent2">
                  <a:tint val="60000"/>
                </a:schemeClr>
              </a:buClr>
              <a:buNone/>
              <a:defRPr kumimoji="0" sz="1800" kern="1200">
                <a:solidFill>
                  <a:schemeClr val="tx1"/>
                </a:solidFill>
                <a:latin typeface="+mn-lt"/>
                <a:ea typeface="+mn-ea"/>
                <a:cs typeface="+mn-cs"/>
              </a:defRPr>
            </a:lvl9pPr>
          </a:lstStyle>
          <a:p>
            <a:r>
              <a:rPr lang="en-US" sz="2400" b="1" dirty="0">
                <a:solidFill>
                  <a:schemeClr val="tx1"/>
                </a:solidFill>
              </a:rPr>
              <a:t>William </a:t>
            </a:r>
            <a:r>
              <a:rPr lang="en-US" sz="2400" b="1" dirty="0" err="1">
                <a:solidFill>
                  <a:schemeClr val="tx1"/>
                </a:solidFill>
              </a:rPr>
              <a:t>Peplow</a:t>
            </a:r>
            <a:endParaRPr lang="en-US" sz="2400" b="1" dirty="0">
              <a:solidFill>
                <a:schemeClr val="tx1"/>
              </a:solidFill>
            </a:endParaRPr>
          </a:p>
          <a:p>
            <a:r>
              <a:rPr lang="en-US" sz="2400" b="1" dirty="0">
                <a:solidFill>
                  <a:schemeClr val="tx1"/>
                </a:solidFill>
              </a:rPr>
              <a:t>SAI Malta </a:t>
            </a:r>
          </a:p>
        </p:txBody>
      </p:sp>
      <p:pic>
        <p:nvPicPr>
          <p:cNvPr id="8" name="Picture 7" descr="A black and green logo&#10;&#10;AI-generated content may be incorrect.">
            <a:extLst>
              <a:ext uri="{FF2B5EF4-FFF2-40B4-BE49-F238E27FC236}">
                <a16:creationId xmlns:a16="http://schemas.microsoft.com/office/drawing/2014/main" id="{91CE530A-A80D-EDE7-7F2C-56EB57A88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2677" y="5783114"/>
            <a:ext cx="1671739" cy="981767"/>
          </a:xfrm>
          <a:prstGeom prst="rect">
            <a:avLst/>
          </a:prstGeom>
        </p:spPr>
      </p:pic>
    </p:spTree>
    <p:extLst>
      <p:ext uri="{BB962C8B-B14F-4D97-AF65-F5344CB8AC3E}">
        <p14:creationId xmlns:p14="http://schemas.microsoft.com/office/powerpoint/2010/main" val="35497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5980" y="0"/>
            <a:ext cx="5334197" cy="1708242"/>
          </a:xfrm>
        </p:spPr>
        <p:txBody>
          <a:bodyPr vert="horz" lIns="91440" tIns="45720" rIns="91440" bIns="45720" rtlCol="0" anchor="ctr">
            <a:normAutofit/>
          </a:bodyPr>
          <a:lstStyle/>
          <a:p>
            <a:r>
              <a:rPr lang="en-US" sz="4000" b="1" dirty="0"/>
              <a:t>Strategies</a:t>
            </a:r>
          </a:p>
        </p:txBody>
      </p:sp>
      <p:sp>
        <p:nvSpPr>
          <p:cNvPr id="3" name="Content Placeholder 2"/>
          <p:cNvSpPr>
            <a:spLocks noGrp="1"/>
          </p:cNvSpPr>
          <p:nvPr>
            <p:ph sz="half" idx="1"/>
          </p:nvPr>
        </p:nvSpPr>
        <p:spPr>
          <a:xfrm>
            <a:off x="145980" y="1530220"/>
            <a:ext cx="5950017" cy="5458409"/>
          </a:xfrm>
        </p:spPr>
        <p:txBody>
          <a:bodyPr vert="horz" lIns="91440" tIns="45720" rIns="91440" bIns="45720" rtlCol="0" anchor="ctr">
            <a:normAutofit/>
          </a:bodyPr>
          <a:lstStyle/>
          <a:p>
            <a:pPr marL="0"/>
            <a:r>
              <a:rPr lang="en-US" sz="1800" dirty="0"/>
              <a:t>Most of the participating SAIs noted that their respective countries have a national strategy</a:t>
            </a:r>
          </a:p>
          <a:p>
            <a:endParaRPr lang="en-US" sz="1800" dirty="0"/>
          </a:p>
          <a:p>
            <a:pPr marL="0">
              <a:spcAft>
                <a:spcPts val="1000"/>
              </a:spcAft>
            </a:pPr>
            <a:r>
              <a:rPr lang="en-US" sz="1800" dirty="0"/>
              <a:t>However, the following issues were noted:</a:t>
            </a:r>
          </a:p>
          <a:p>
            <a:pPr lvl="1">
              <a:spcAft>
                <a:spcPts val="1000"/>
              </a:spcAft>
            </a:pPr>
            <a:r>
              <a:rPr lang="en-US" sz="1800" dirty="0"/>
              <a:t>In one case, the national strategy  covers biodiversity but is not MPA specific</a:t>
            </a:r>
          </a:p>
          <a:p>
            <a:pPr lvl="1">
              <a:spcAft>
                <a:spcPts val="1000"/>
              </a:spcAft>
            </a:pPr>
            <a:r>
              <a:rPr lang="en-US" sz="1800" dirty="0"/>
              <a:t>Some SAIs reported that national strategies are fragmented</a:t>
            </a:r>
          </a:p>
          <a:p>
            <a:pPr lvl="1">
              <a:spcAft>
                <a:spcPts val="1000"/>
              </a:spcAft>
            </a:pPr>
            <a:r>
              <a:rPr lang="en-US" sz="1800" dirty="0"/>
              <a:t>National strategies lack specificity, time frames and measurable targets</a:t>
            </a:r>
          </a:p>
          <a:p>
            <a:pPr lvl="1">
              <a:spcAft>
                <a:spcPts val="1000"/>
              </a:spcAft>
            </a:pPr>
            <a:r>
              <a:rPr lang="en-US" sz="1800" dirty="0"/>
              <a:t>In cases, resources have not been allocated to enable the full and timely implementation of strategies</a:t>
            </a:r>
          </a:p>
          <a:p>
            <a:endParaRPr lang="en-US" sz="1400" dirty="0"/>
          </a:p>
          <a:p>
            <a:pPr lvl="1"/>
            <a:endParaRPr lang="en-US" sz="1400" dirty="0"/>
          </a:p>
          <a:p>
            <a:endParaRPr lang="en-US" sz="1400" dirty="0"/>
          </a:p>
        </p:txBody>
      </p:sp>
      <p:pic>
        <p:nvPicPr>
          <p:cNvPr id="6" name="Picture 5">
            <a:extLst>
              <a:ext uri="{FF2B5EF4-FFF2-40B4-BE49-F238E27FC236}">
                <a16:creationId xmlns:a16="http://schemas.microsoft.com/office/drawing/2014/main" id="{001BFD27-F9B2-EED6-5B0F-52A336220F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pic>
        <p:nvPicPr>
          <p:cNvPr id="7" name="Picture 6" descr="A black and green logo&#10;&#10;AI-generated content may be incorrect.">
            <a:extLst>
              <a:ext uri="{FF2B5EF4-FFF2-40B4-BE49-F238E27FC236}">
                <a16:creationId xmlns:a16="http://schemas.microsoft.com/office/drawing/2014/main" id="{2A575AC9-76F1-9BA1-EEEF-EFBEE0A07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646" y="5779055"/>
            <a:ext cx="1671739" cy="981767"/>
          </a:xfrm>
          <a:prstGeom prst="rect">
            <a:avLst/>
          </a:prstGeom>
        </p:spPr>
      </p:pic>
      <p:pic>
        <p:nvPicPr>
          <p:cNvPr id="8" name="Picture 7" descr="Top view of the earth from outer space">
            <a:extLst>
              <a:ext uri="{FF2B5EF4-FFF2-40B4-BE49-F238E27FC236}">
                <a16:creationId xmlns:a16="http://schemas.microsoft.com/office/drawing/2014/main" id="{EC948BC6-6B7F-97CA-8387-3102844CC35A}"/>
              </a:ext>
            </a:extLst>
          </p:cNvPr>
          <p:cNvPicPr>
            <a:picLocks noChangeAspect="1"/>
          </p:cNvPicPr>
          <p:nvPr/>
        </p:nvPicPr>
        <p:blipFill>
          <a:blip r:embed="rId4">
            <a:extLst>
              <a:ext uri="{28A0092B-C50C-407E-A947-70E740481C1C}">
                <a14:useLocalDpi xmlns:a14="http://schemas.microsoft.com/office/drawing/2010/main" val="0"/>
              </a:ext>
            </a:extLst>
          </a:blip>
          <a:srcRect l="19815" r="26070" b="2"/>
          <a:stretch/>
        </p:blipFill>
        <p:spPr>
          <a:xfrm>
            <a:off x="6857803" y="0"/>
            <a:ext cx="5334197"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1A0132-8DC1-9436-31E1-4514FE01EA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sp>
        <p:nvSpPr>
          <p:cNvPr id="5" name="TextBox 4"/>
          <p:cNvSpPr txBox="1"/>
          <p:nvPr/>
        </p:nvSpPr>
        <p:spPr>
          <a:xfrm>
            <a:off x="419099" y="382011"/>
            <a:ext cx="10878166" cy="1200329"/>
          </a:xfrm>
          <a:prstGeom prst="rect">
            <a:avLst/>
          </a:prstGeom>
          <a:noFill/>
        </p:spPr>
        <p:txBody>
          <a:bodyPr wrap="square" rtlCol="0">
            <a:spAutoFit/>
          </a:bodyPr>
          <a:lstStyle/>
          <a:p>
            <a:r>
              <a:rPr lang="en-US" sz="3600" b="1" dirty="0"/>
              <a:t>The Management of MPAs was hindered due  to Management Plans related weaknesses</a:t>
            </a:r>
            <a:endParaRPr lang="en-US" sz="3600" dirty="0"/>
          </a:p>
        </p:txBody>
      </p:sp>
      <p:graphicFrame>
        <p:nvGraphicFramePr>
          <p:cNvPr id="6" name="Diagram 5">
            <a:extLst>
              <a:ext uri="{FF2B5EF4-FFF2-40B4-BE49-F238E27FC236}">
                <a16:creationId xmlns:a16="http://schemas.microsoft.com/office/drawing/2014/main" id="{B9AA8832-640A-3329-E0B9-7CBE5C763C4B}"/>
              </a:ext>
            </a:extLst>
          </p:cNvPr>
          <p:cNvGraphicFramePr/>
          <p:nvPr>
            <p:extLst>
              <p:ext uri="{D42A27DB-BD31-4B8C-83A1-F6EECF244321}">
                <p14:modId xmlns:p14="http://schemas.microsoft.com/office/powerpoint/2010/main" val="648479444"/>
              </p:ext>
            </p:extLst>
          </p:nvPr>
        </p:nvGraphicFramePr>
        <p:xfrm>
          <a:off x="884903" y="1868129"/>
          <a:ext cx="11031794" cy="4719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lack and green logo&#10;&#10;AI-generated content may be incorrect.">
            <a:extLst>
              <a:ext uri="{FF2B5EF4-FFF2-40B4-BE49-F238E27FC236}">
                <a16:creationId xmlns:a16="http://schemas.microsoft.com/office/drawing/2014/main" id="{AC49426E-886F-E55A-CE4C-2B17B84123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4561" y="5769460"/>
            <a:ext cx="1671739" cy="98176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1EB376-5852-DBC7-E1B9-8052B87C74FB}"/>
              </a:ext>
            </a:extLst>
          </p:cNvPr>
          <p:cNvSpPr>
            <a:spLocks noGrp="1"/>
          </p:cNvSpPr>
          <p:nvPr>
            <p:ph type="title"/>
          </p:nvPr>
        </p:nvSpPr>
        <p:spPr>
          <a:xfrm>
            <a:off x="656823" y="962166"/>
            <a:ext cx="3103808" cy="4421876"/>
          </a:xfrm>
        </p:spPr>
        <p:txBody>
          <a:bodyPr vert="horz" lIns="91440" tIns="45720" rIns="91440" bIns="45720" rtlCol="0" anchor="t">
            <a:normAutofit/>
          </a:bodyPr>
          <a:lstStyle/>
          <a:p>
            <a:pPr algn="r"/>
            <a:r>
              <a:rPr lang="en-US" sz="4000" b="1" kern="1200">
                <a:solidFill>
                  <a:schemeClr val="tx1"/>
                </a:solidFill>
                <a:latin typeface="+mj-lt"/>
                <a:ea typeface="+mj-ea"/>
                <a:cs typeface="+mj-cs"/>
              </a:rPr>
              <a:t>Monitoring</a:t>
            </a:r>
          </a:p>
        </p:txBody>
      </p:sp>
      <p:sp>
        <p:nvSpPr>
          <p:cNvPr id="3" name="Content Placeholder 2">
            <a:extLst>
              <a:ext uri="{FF2B5EF4-FFF2-40B4-BE49-F238E27FC236}">
                <a16:creationId xmlns:a16="http://schemas.microsoft.com/office/drawing/2014/main" id="{AB73B46C-95B9-D918-BE01-ED4F86C73F75}"/>
              </a:ext>
            </a:extLst>
          </p:cNvPr>
          <p:cNvSpPr>
            <a:spLocks noGrp="1"/>
          </p:cNvSpPr>
          <p:nvPr>
            <p:ph sz="half" idx="2"/>
          </p:nvPr>
        </p:nvSpPr>
        <p:spPr>
          <a:xfrm>
            <a:off x="4088929" y="962167"/>
            <a:ext cx="6858113" cy="4743174"/>
          </a:xfrm>
        </p:spPr>
        <p:txBody>
          <a:bodyPr vert="horz" lIns="91440" tIns="45720" rIns="91440" bIns="45720" rtlCol="0" anchor="t">
            <a:normAutofit/>
          </a:bodyPr>
          <a:lstStyle/>
          <a:p>
            <a:pPr marL="0">
              <a:spcAft>
                <a:spcPts val="1000"/>
              </a:spcAft>
            </a:pPr>
            <a:r>
              <a:rPr lang="en-US" sz="3200" dirty="0"/>
              <a:t>Monitoring of MPAs by national authorities is generally incidental and reactive</a:t>
            </a:r>
          </a:p>
          <a:p>
            <a:pPr marL="914400" lvl="2">
              <a:spcAft>
                <a:spcPts val="1000"/>
              </a:spcAft>
            </a:pPr>
            <a:r>
              <a:rPr lang="en-US" sz="3200" dirty="0"/>
              <a:t>There is no established </a:t>
            </a:r>
            <a:r>
              <a:rPr lang="en-US" sz="3200" dirty="0" err="1"/>
              <a:t>programme</a:t>
            </a:r>
            <a:r>
              <a:rPr lang="en-US" sz="3200" dirty="0"/>
              <a:t> based on risk assessments to monitor MPAs </a:t>
            </a:r>
          </a:p>
          <a:p>
            <a:pPr marL="914400" lvl="2">
              <a:spcAft>
                <a:spcPts val="1000"/>
              </a:spcAft>
            </a:pPr>
            <a:r>
              <a:rPr lang="en-US" sz="3200" dirty="0"/>
              <a:t>Coordination between the stakeholders involved in the monitoring of MPAs is weak </a:t>
            </a:r>
          </a:p>
        </p:txBody>
      </p:sp>
      <p:sp>
        <p:nvSpPr>
          <p:cNvPr id="17" name="Rectangle 16">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green logo&#10;&#10;AI-generated content may be incorrect.">
            <a:extLst>
              <a:ext uri="{FF2B5EF4-FFF2-40B4-BE49-F238E27FC236}">
                <a16:creationId xmlns:a16="http://schemas.microsoft.com/office/drawing/2014/main" id="{CE8D0284-176E-5856-EDEC-C437BAB70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227" y="5384042"/>
            <a:ext cx="1671739" cy="981767"/>
          </a:xfrm>
          <a:prstGeom prst="rect">
            <a:avLst/>
          </a:prstGeom>
        </p:spPr>
      </p:pic>
      <p:pic>
        <p:nvPicPr>
          <p:cNvPr id="5" name="Picture 4">
            <a:extLst>
              <a:ext uri="{FF2B5EF4-FFF2-40B4-BE49-F238E27FC236}">
                <a16:creationId xmlns:a16="http://schemas.microsoft.com/office/drawing/2014/main" id="{EAA9A38C-9C20-D045-6BB5-1651B8D1AE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89" y="5705341"/>
            <a:ext cx="2447544" cy="514452"/>
          </a:xfrm>
          <a:prstGeom prst="rect">
            <a:avLst/>
          </a:prstGeom>
        </p:spPr>
      </p:pic>
    </p:spTree>
    <p:extLst>
      <p:ext uri="{BB962C8B-B14F-4D97-AF65-F5344CB8AC3E}">
        <p14:creationId xmlns:p14="http://schemas.microsoft.com/office/powerpoint/2010/main" val="2054286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E35142-D639-872B-6E5C-F0A156427F46}"/>
              </a:ext>
            </a:extLst>
          </p:cNvPr>
          <p:cNvPicPr>
            <a:picLocks noChangeAspect="1"/>
          </p:cNvPicPr>
          <p:nvPr/>
        </p:nvPicPr>
        <p:blipFill>
          <a:blip r:embed="rId2">
            <a:duotone>
              <a:schemeClr val="bg2">
                <a:shade val="45000"/>
                <a:satMod val="135000"/>
              </a:schemeClr>
              <a:prstClr val="white"/>
            </a:duotone>
          </a:blip>
          <a:srcRect l="9091" t="16851"/>
          <a:stretch>
            <a:fillRect/>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vert="horz" lIns="91440" tIns="45720" rIns="91440" bIns="45720" rtlCol="0">
            <a:normAutofit fontScale="90000"/>
          </a:bodyPr>
          <a:lstStyle/>
          <a:p>
            <a:r>
              <a:rPr lang="en-US" sz="4000" b="1" dirty="0"/>
              <a:t>Conclusion: The better safeguarding of MPA is dependent  on  countries addressing these critical areas of concern</a:t>
            </a:r>
            <a:br>
              <a:rPr lang="en-US" sz="2800" dirty="0"/>
            </a:b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6708641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045902E4-EEBE-DB0A-25CE-7CD59629C0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pic>
        <p:nvPicPr>
          <p:cNvPr id="6" name="Picture 5" descr="A black and green logo&#10;&#10;AI-generated content may be incorrect.">
            <a:extLst>
              <a:ext uri="{FF2B5EF4-FFF2-40B4-BE49-F238E27FC236}">
                <a16:creationId xmlns:a16="http://schemas.microsoft.com/office/drawing/2014/main" id="{76EAEA0B-7EEA-5521-2C31-42CFB529D3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7930" y="5769460"/>
            <a:ext cx="1671739" cy="98176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US" sz="5400" b="1"/>
              <a:t>Lessons learned </a:t>
            </a:r>
            <a:br>
              <a:rPr lang="en-US" sz="5400" b="1"/>
            </a:br>
            <a:r>
              <a:rPr lang="en-US" sz="5400" b="1"/>
              <a:t>(1 of 2)</a:t>
            </a:r>
          </a:p>
        </p:txBody>
      </p:sp>
      <p:sp>
        <p:nvSpPr>
          <p:cNvPr id="1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Diagram 6">
            <a:extLst>
              <a:ext uri="{FF2B5EF4-FFF2-40B4-BE49-F238E27FC236}">
                <a16:creationId xmlns:a16="http://schemas.microsoft.com/office/drawing/2014/main" id="{2C3F0AB9-EA9B-E37A-035E-6500C8B075A5}"/>
              </a:ext>
            </a:extLst>
          </p:cNvPr>
          <p:cNvGraphicFramePr/>
          <p:nvPr>
            <p:extLst>
              <p:ext uri="{D42A27DB-BD31-4B8C-83A1-F6EECF244321}">
                <p14:modId xmlns:p14="http://schemas.microsoft.com/office/powerpoint/2010/main" val="28494707"/>
              </p:ext>
            </p:extLst>
          </p:nvPr>
        </p:nvGraphicFramePr>
        <p:xfrm>
          <a:off x="4648018" y="640822"/>
          <a:ext cx="7276878" cy="6002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DDD51BBD-ED96-F33B-CD0E-49D9E69F28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pic>
        <p:nvPicPr>
          <p:cNvPr id="3" name="Picture 2" descr="A black and green logo&#10;&#10;AI-generated content may be incorrect.">
            <a:extLst>
              <a:ext uri="{FF2B5EF4-FFF2-40B4-BE49-F238E27FC236}">
                <a16:creationId xmlns:a16="http://schemas.microsoft.com/office/drawing/2014/main" id="{0A3DA057-AF5D-2D03-D548-5E2AE3922E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3117" y="5876233"/>
            <a:ext cx="1671739" cy="98176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Turtle swimming in the ocean">
            <a:extLst>
              <a:ext uri="{FF2B5EF4-FFF2-40B4-BE49-F238E27FC236}">
                <a16:creationId xmlns:a16="http://schemas.microsoft.com/office/drawing/2014/main" id="{CB8027D1-EA9A-570E-0973-6B9AFF7A1829}"/>
              </a:ext>
            </a:extLst>
          </p:cNvPr>
          <p:cNvPicPr>
            <a:picLocks noChangeAspect="1"/>
          </p:cNvPicPr>
          <p:nvPr/>
        </p:nvPicPr>
        <p:blipFill>
          <a:blip r:embed="rId2">
            <a:alphaModFix amt="60000"/>
          </a:blip>
          <a:srcRect t="15730"/>
          <a:stretch>
            <a:fillRect/>
          </a:stretch>
        </p:blipFill>
        <p:spPr>
          <a:xfrm>
            <a:off x="-1" y="10"/>
            <a:ext cx="12192001" cy="6857990"/>
          </a:xfrm>
          <a:prstGeom prst="rect">
            <a:avLst/>
          </a:prstGeom>
          <a:noFill/>
        </p:spPr>
      </p:pic>
      <p:sp>
        <p:nvSpPr>
          <p:cNvPr id="2" name="Title 1"/>
          <p:cNvSpPr>
            <a:spLocks noGrp="1"/>
          </p:cNvSpPr>
          <p:nvPr>
            <p:ph type="title"/>
          </p:nvPr>
        </p:nvSpPr>
        <p:spPr>
          <a:xfrm>
            <a:off x="838200" y="557189"/>
            <a:ext cx="4081042" cy="5571899"/>
          </a:xfrm>
        </p:spPr>
        <p:txBody>
          <a:bodyPr vert="horz" lIns="91440" tIns="45720" rIns="91440" bIns="45720" rtlCol="0" anchor="ctr">
            <a:normAutofit/>
          </a:bodyPr>
          <a:lstStyle/>
          <a:p>
            <a:r>
              <a:rPr lang="en-US" b="1" dirty="0">
                <a:solidFill>
                  <a:srgbClr val="FFFFFF"/>
                </a:solidFill>
              </a:rPr>
              <a:t>Lessons learned </a:t>
            </a:r>
            <a:br>
              <a:rPr lang="en-US" b="1" dirty="0">
                <a:solidFill>
                  <a:srgbClr val="FFFFFF"/>
                </a:solidFill>
              </a:rPr>
            </a:br>
            <a:r>
              <a:rPr lang="en-US" b="1" dirty="0">
                <a:solidFill>
                  <a:srgbClr val="FFFFFF"/>
                </a:solidFill>
              </a:rPr>
              <a:t>(2 of 2)</a:t>
            </a:r>
          </a:p>
        </p:txBody>
      </p:sp>
      <p:sp>
        <p:nvSpPr>
          <p:cNvPr id="3" name="Content Placeholder 2"/>
          <p:cNvSpPr>
            <a:spLocks noGrp="1"/>
          </p:cNvSpPr>
          <p:nvPr>
            <p:ph sz="half" idx="1"/>
          </p:nvPr>
        </p:nvSpPr>
        <p:spPr>
          <a:xfrm>
            <a:off x="5046562" y="312516"/>
            <a:ext cx="6910086" cy="6412375"/>
          </a:xfrm>
        </p:spPr>
        <p:txBody>
          <a:bodyPr vert="horz" lIns="91440" tIns="45720" rIns="91440" bIns="45720" rtlCol="0" anchor="ctr">
            <a:normAutofit/>
          </a:bodyPr>
          <a:lstStyle/>
          <a:p>
            <a:pPr marL="342900" lvl="1">
              <a:buClr>
                <a:schemeClr val="accent1"/>
              </a:buClr>
            </a:pPr>
            <a:r>
              <a:rPr lang="en-US" sz="2000" dirty="0">
                <a:solidFill>
                  <a:srgbClr val="FFFFFF"/>
                </a:solidFill>
              </a:rPr>
              <a:t>Managing expert advice</a:t>
            </a:r>
          </a:p>
          <a:p>
            <a:pPr lvl="1">
              <a:spcAft>
                <a:spcPts val="370"/>
              </a:spcAft>
            </a:pPr>
            <a:r>
              <a:rPr lang="en-US" sz="2000" dirty="0">
                <a:solidFill>
                  <a:srgbClr val="FFFFFF"/>
                </a:solidFill>
              </a:rPr>
              <a:t>We needed to broaden our knowledge on MPAs</a:t>
            </a:r>
          </a:p>
          <a:p>
            <a:pPr lvl="1">
              <a:spcAft>
                <a:spcPts val="370"/>
              </a:spcAft>
            </a:pPr>
            <a:r>
              <a:rPr lang="en-US" sz="2000" dirty="0">
                <a:solidFill>
                  <a:srgbClr val="FFFFFF"/>
                </a:solidFill>
              </a:rPr>
              <a:t>We needed to priorities areas where we sought expert advice</a:t>
            </a:r>
          </a:p>
          <a:p>
            <a:pPr lvl="1">
              <a:spcAft>
                <a:spcPts val="370"/>
              </a:spcAft>
            </a:pPr>
            <a:r>
              <a:rPr lang="en-US" sz="2000" dirty="0">
                <a:solidFill>
                  <a:srgbClr val="FFFFFF"/>
                </a:solidFill>
              </a:rPr>
              <a:t>Attending conferences and seminars </a:t>
            </a:r>
            <a:r>
              <a:rPr lang="en-US" sz="2000" dirty="0" err="1">
                <a:solidFill>
                  <a:srgbClr val="FFFFFF"/>
                </a:solidFill>
              </a:rPr>
              <a:t>organised</a:t>
            </a:r>
            <a:r>
              <a:rPr lang="en-US" sz="2000" dirty="0">
                <a:solidFill>
                  <a:srgbClr val="FFFFFF"/>
                </a:solidFill>
              </a:rPr>
              <a:t> by stakeholders </a:t>
            </a:r>
          </a:p>
          <a:p>
            <a:pPr lvl="1">
              <a:spcAft>
                <a:spcPts val="370"/>
              </a:spcAft>
            </a:pPr>
            <a:r>
              <a:rPr lang="en-US" sz="2000" dirty="0">
                <a:solidFill>
                  <a:srgbClr val="FFFFFF"/>
                </a:solidFill>
              </a:rPr>
              <a:t>Exploiting  knowledge sharing opportunities with other SAIs participating in the cooperative audit</a:t>
            </a:r>
          </a:p>
          <a:p>
            <a:pPr lvl="1"/>
            <a:endParaRPr lang="en-US" sz="2000" dirty="0">
              <a:solidFill>
                <a:srgbClr val="FFFFFF"/>
              </a:solidFill>
            </a:endParaRPr>
          </a:p>
          <a:p>
            <a:pPr marL="342900" lvl="1">
              <a:buClr>
                <a:schemeClr val="accent1"/>
              </a:buClr>
            </a:pPr>
            <a:r>
              <a:rPr lang="en-US" sz="2000" dirty="0">
                <a:solidFill>
                  <a:srgbClr val="FFFFFF"/>
                </a:solidFill>
              </a:rPr>
              <a:t>Understanding the tensions brought about by the international political scene</a:t>
            </a:r>
          </a:p>
          <a:p>
            <a:pPr lvl="1">
              <a:spcAft>
                <a:spcPts val="370"/>
              </a:spcAft>
            </a:pPr>
            <a:r>
              <a:rPr lang="en-US" sz="2000" dirty="0">
                <a:solidFill>
                  <a:srgbClr val="FFFFFF"/>
                </a:solidFill>
              </a:rPr>
              <a:t>Conflicts within the Mediterranean </a:t>
            </a:r>
          </a:p>
          <a:p>
            <a:pPr lvl="1">
              <a:spcAft>
                <a:spcPts val="370"/>
              </a:spcAft>
            </a:pPr>
            <a:r>
              <a:rPr lang="en-US" sz="2000" dirty="0">
                <a:solidFill>
                  <a:srgbClr val="FFFFFF"/>
                </a:solidFill>
              </a:rPr>
              <a:t>Priorities shift from environmental sustainability </a:t>
            </a:r>
          </a:p>
          <a:p>
            <a:pPr lvl="1">
              <a:spcAft>
                <a:spcPts val="370"/>
              </a:spcAft>
            </a:pPr>
            <a:r>
              <a:rPr lang="en-US" sz="2000" dirty="0">
                <a:solidFill>
                  <a:srgbClr val="FFFFFF"/>
                </a:solidFill>
              </a:rPr>
              <a:t>Understanding the political sensitivities concerning jurisdiction </a:t>
            </a:r>
          </a:p>
          <a:p>
            <a:pPr lvl="1"/>
            <a:endParaRPr lang="en-US" sz="1700" dirty="0">
              <a:solidFill>
                <a:srgbClr val="FFFFFF"/>
              </a:solidFill>
            </a:endParaRPr>
          </a:p>
        </p:txBody>
      </p:sp>
      <p:pic>
        <p:nvPicPr>
          <p:cNvPr id="6" name="Picture 5">
            <a:extLst>
              <a:ext uri="{FF2B5EF4-FFF2-40B4-BE49-F238E27FC236}">
                <a16:creationId xmlns:a16="http://schemas.microsoft.com/office/drawing/2014/main" id="{EC413ABA-3796-1FD6-2693-1B39C5C16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pic>
        <p:nvPicPr>
          <p:cNvPr id="11" name="Picture 10" descr="A black and white logo with white text&#10;&#10;AI-generated content may be incorrect.">
            <a:extLst>
              <a:ext uri="{FF2B5EF4-FFF2-40B4-BE49-F238E27FC236}">
                <a16:creationId xmlns:a16="http://schemas.microsoft.com/office/drawing/2014/main" id="{2BED29C1-89BD-F1F2-A39D-35F830C5E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812" y="5524139"/>
            <a:ext cx="2089700" cy="133385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00B36A-5176-84B4-1097-64D543FEC1AB}"/>
              </a:ext>
            </a:extLst>
          </p:cNvPr>
          <p:cNvSpPr>
            <a:spLocks noGrp="1"/>
          </p:cNvSpPr>
          <p:nvPr>
            <p:ph type="title"/>
          </p:nvPr>
        </p:nvSpPr>
        <p:spPr>
          <a:xfrm>
            <a:off x="635000" y="640823"/>
            <a:ext cx="3418659" cy="5583148"/>
          </a:xfrm>
        </p:spPr>
        <p:txBody>
          <a:bodyPr anchor="ctr">
            <a:normAutofit/>
          </a:bodyPr>
          <a:lstStyle/>
          <a:p>
            <a:r>
              <a:rPr lang="en-GB" sz="5400"/>
              <a:t>NAO Malta Follow-Up Audit in 2021</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3B2F7A3-94CF-B528-25D3-8375DD022AE0}"/>
              </a:ext>
            </a:extLst>
          </p:cNvPr>
          <p:cNvGraphicFramePr>
            <a:graphicFrameLocks noGrp="1"/>
          </p:cNvGraphicFramePr>
          <p:nvPr>
            <p:ph idx="1"/>
            <p:extLst>
              <p:ext uri="{D42A27DB-BD31-4B8C-83A1-F6EECF244321}">
                <p14:modId xmlns:p14="http://schemas.microsoft.com/office/powerpoint/2010/main" val="154229447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and green logo&#10;&#10;AI-generated content may be incorrect.">
            <a:extLst>
              <a:ext uri="{FF2B5EF4-FFF2-40B4-BE49-F238E27FC236}">
                <a16:creationId xmlns:a16="http://schemas.microsoft.com/office/drawing/2014/main" id="{9AD06900-753C-0EDD-A157-9A1AF732E7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2229" y="5769460"/>
            <a:ext cx="1671739" cy="981767"/>
          </a:xfrm>
          <a:prstGeom prst="rect">
            <a:avLst/>
          </a:prstGeom>
        </p:spPr>
      </p:pic>
      <p:pic>
        <p:nvPicPr>
          <p:cNvPr id="4" name="Picture 3">
            <a:extLst>
              <a:ext uri="{FF2B5EF4-FFF2-40B4-BE49-F238E27FC236}">
                <a16:creationId xmlns:a16="http://schemas.microsoft.com/office/drawing/2014/main" id="{8755A61B-98B3-44C8-3CD7-BC83086E26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spTree>
    <p:extLst>
      <p:ext uri="{BB962C8B-B14F-4D97-AF65-F5344CB8AC3E}">
        <p14:creationId xmlns:p14="http://schemas.microsoft.com/office/powerpoint/2010/main" val="3450384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1224538-9F08-CF30-AFAE-FDF243FE1B2D}"/>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Strategic recommendations</a:t>
            </a:r>
          </a:p>
        </p:txBody>
      </p:sp>
      <p:graphicFrame>
        <p:nvGraphicFramePr>
          <p:cNvPr id="4" name="Content Placeholder 3">
            <a:extLst>
              <a:ext uri="{FF2B5EF4-FFF2-40B4-BE49-F238E27FC236}">
                <a16:creationId xmlns:a16="http://schemas.microsoft.com/office/drawing/2014/main" id="{C6AE74C8-91EE-3143-8FCC-353340542C05}"/>
              </a:ext>
            </a:extLst>
          </p:cNvPr>
          <p:cNvGraphicFramePr>
            <a:graphicFrameLocks noGrp="1"/>
          </p:cNvGraphicFramePr>
          <p:nvPr>
            <p:ph idx="1"/>
            <p:extLst>
              <p:ext uri="{D42A27DB-BD31-4B8C-83A1-F6EECF244321}">
                <p14:modId xmlns:p14="http://schemas.microsoft.com/office/powerpoint/2010/main" val="2872409485"/>
              </p:ext>
            </p:extLst>
          </p:nvPr>
        </p:nvGraphicFramePr>
        <p:xfrm>
          <a:off x="644056" y="2359841"/>
          <a:ext cx="10927830" cy="3698282"/>
        </p:xfrm>
        <a:graphic>
          <a:graphicData uri="http://schemas.openxmlformats.org/drawingml/2006/table">
            <a:tbl>
              <a:tblPr firstRow="1" bandRow="1">
                <a:tableStyleId>{5C22544A-7EE6-4342-B048-85BDC9FD1C3A}</a:tableStyleId>
              </a:tblPr>
              <a:tblGrid>
                <a:gridCol w="5448896">
                  <a:extLst>
                    <a:ext uri="{9D8B030D-6E8A-4147-A177-3AD203B41FA5}">
                      <a16:colId xmlns:a16="http://schemas.microsoft.com/office/drawing/2014/main" val="2178060094"/>
                    </a:ext>
                  </a:extLst>
                </a:gridCol>
                <a:gridCol w="5478934">
                  <a:extLst>
                    <a:ext uri="{9D8B030D-6E8A-4147-A177-3AD203B41FA5}">
                      <a16:colId xmlns:a16="http://schemas.microsoft.com/office/drawing/2014/main" val="2346747219"/>
                    </a:ext>
                  </a:extLst>
                </a:gridCol>
              </a:tblGrid>
              <a:tr h="1124624">
                <a:tc>
                  <a:txBody>
                    <a:bodyPr/>
                    <a:lstStyle/>
                    <a:p>
                      <a:r>
                        <a:rPr lang="en-US" sz="2100"/>
                        <a:t>Establishment of MPAs with neighbouring countries towards better conservation of the marine environment </a:t>
                      </a:r>
                      <a:endParaRPr lang="en-GB" sz="2100"/>
                    </a:p>
                  </a:txBody>
                  <a:tcPr marL="108137" marR="108137" marT="54068" marB="54068"/>
                </a:tc>
                <a:tc>
                  <a:txBody>
                    <a:bodyPr/>
                    <a:lstStyle/>
                    <a:p>
                      <a:r>
                        <a:rPr lang="en-US" sz="2100"/>
                        <a:t>Progress but not fully addressed due to geopolitical climate issues.</a:t>
                      </a:r>
                    </a:p>
                    <a:p>
                      <a:endParaRPr lang="en-GB" sz="2100"/>
                    </a:p>
                  </a:txBody>
                  <a:tcPr marL="108137" marR="108137" marT="54068" marB="54068"/>
                </a:tc>
                <a:extLst>
                  <a:ext uri="{0D108BD9-81ED-4DB2-BD59-A6C34878D82A}">
                    <a16:rowId xmlns:a16="http://schemas.microsoft.com/office/drawing/2014/main" val="3421679166"/>
                  </a:ext>
                </a:extLst>
              </a:tr>
              <a:tr h="800213">
                <a:tc>
                  <a:txBody>
                    <a:bodyPr/>
                    <a:lstStyle/>
                    <a:p>
                      <a:r>
                        <a:rPr lang="en-GB" sz="2100"/>
                        <a:t>Finalisation of a national strategy on environmental policy (NSE)</a:t>
                      </a:r>
                    </a:p>
                  </a:txBody>
                  <a:tcPr marL="108137" marR="108137" marT="54068" marB="54068"/>
                </a:tc>
                <a:tc>
                  <a:txBody>
                    <a:bodyPr/>
                    <a:lstStyle/>
                    <a:p>
                      <a:r>
                        <a:rPr lang="en-US" sz="2100"/>
                        <a:t>The draft NSE covering up to 2050 was issued for public consultation in 2022. </a:t>
                      </a:r>
                      <a:endParaRPr lang="en-GB" sz="2100"/>
                    </a:p>
                  </a:txBody>
                  <a:tcPr marL="108137" marR="108137" marT="54068" marB="54068"/>
                </a:tc>
                <a:extLst>
                  <a:ext uri="{0D108BD9-81ED-4DB2-BD59-A6C34878D82A}">
                    <a16:rowId xmlns:a16="http://schemas.microsoft.com/office/drawing/2014/main" val="3917196469"/>
                  </a:ext>
                </a:extLst>
              </a:tr>
              <a:tr h="1773445">
                <a:tc>
                  <a:txBody>
                    <a:bodyPr/>
                    <a:lstStyle/>
                    <a:p>
                      <a:r>
                        <a:rPr lang="en-US" sz="2100"/>
                        <a:t>Addressing the potential conflict of interest due to ERA’s role as environmental regulator and implementer of measures </a:t>
                      </a:r>
                      <a:endParaRPr lang="en-GB" sz="2100"/>
                    </a:p>
                  </a:txBody>
                  <a:tcPr marL="108137" marR="108137" marT="54068" marB="54068"/>
                </a:tc>
                <a:tc>
                  <a:txBody>
                    <a:bodyPr/>
                    <a:lstStyle/>
                    <a:p>
                      <a:r>
                        <a:rPr lang="en-US" sz="2100"/>
                        <a:t>Partly addressed through the distinct roles of the Environment and Resources (policy) and the Compliance and Enforcement Directorates (regulatory) as well as the setting up of the than Ambjent Malta</a:t>
                      </a:r>
                      <a:endParaRPr lang="en-GB" sz="2100"/>
                    </a:p>
                  </a:txBody>
                  <a:tcPr marL="108137" marR="108137" marT="54068" marB="54068"/>
                </a:tc>
                <a:extLst>
                  <a:ext uri="{0D108BD9-81ED-4DB2-BD59-A6C34878D82A}">
                    <a16:rowId xmlns:a16="http://schemas.microsoft.com/office/drawing/2014/main" val="2239548361"/>
                  </a:ext>
                </a:extLst>
              </a:tr>
            </a:tbl>
          </a:graphicData>
        </a:graphic>
      </p:graphicFrame>
      <p:pic>
        <p:nvPicPr>
          <p:cNvPr id="3" name="Picture 2" descr="A black and green logo&#10;&#10;AI-generated content may be incorrect.">
            <a:extLst>
              <a:ext uri="{FF2B5EF4-FFF2-40B4-BE49-F238E27FC236}">
                <a16:creationId xmlns:a16="http://schemas.microsoft.com/office/drawing/2014/main" id="{34F4B331-7934-2EDF-D6FB-A208BE8FA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1560" y="5876233"/>
            <a:ext cx="1671739" cy="981767"/>
          </a:xfrm>
          <a:prstGeom prst="rect">
            <a:avLst/>
          </a:prstGeom>
        </p:spPr>
      </p:pic>
      <p:pic>
        <p:nvPicPr>
          <p:cNvPr id="5" name="Picture 4">
            <a:extLst>
              <a:ext uri="{FF2B5EF4-FFF2-40B4-BE49-F238E27FC236}">
                <a16:creationId xmlns:a16="http://schemas.microsoft.com/office/drawing/2014/main" id="{17E799A7-49BF-36F2-D42E-B3300F6572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spTree>
    <p:extLst>
      <p:ext uri="{BB962C8B-B14F-4D97-AF65-F5344CB8AC3E}">
        <p14:creationId xmlns:p14="http://schemas.microsoft.com/office/powerpoint/2010/main" val="3826447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C8CBB0-0012-48BE-9F53-59CAA1143591}"/>
              </a:ext>
            </a:extLst>
          </p:cNvPr>
          <p:cNvSpPr>
            <a:spLocks noGrp="1"/>
          </p:cNvSpPr>
          <p:nvPr>
            <p:ph type="title"/>
          </p:nvPr>
        </p:nvSpPr>
        <p:spPr>
          <a:xfrm>
            <a:off x="838200" y="557188"/>
            <a:ext cx="10515600" cy="1133499"/>
          </a:xfrm>
        </p:spPr>
        <p:txBody>
          <a:bodyPr>
            <a:normAutofit/>
          </a:bodyPr>
          <a:lstStyle/>
          <a:p>
            <a:pPr algn="ctr"/>
            <a:r>
              <a:rPr lang="en-US" sz="3600" b="1" dirty="0"/>
              <a:t>Administrative Capacity Recommendations</a:t>
            </a:r>
            <a:br>
              <a:rPr lang="en-US" sz="3600" dirty="0"/>
            </a:br>
            <a:endParaRPr lang="en-US" sz="3600" dirty="0"/>
          </a:p>
        </p:txBody>
      </p:sp>
      <p:graphicFrame>
        <p:nvGraphicFramePr>
          <p:cNvPr id="5" name="Content Placeholder 2">
            <a:extLst>
              <a:ext uri="{FF2B5EF4-FFF2-40B4-BE49-F238E27FC236}">
                <a16:creationId xmlns:a16="http://schemas.microsoft.com/office/drawing/2014/main" id="{AB169EA6-E2F8-E584-DF1E-A8E140910E96}"/>
              </a:ext>
            </a:extLst>
          </p:cNvPr>
          <p:cNvGraphicFramePr>
            <a:graphicFrameLocks noGrp="1"/>
          </p:cNvGraphicFramePr>
          <p:nvPr>
            <p:ph idx="1"/>
            <p:extLst>
              <p:ext uri="{D42A27DB-BD31-4B8C-83A1-F6EECF244321}">
                <p14:modId xmlns:p14="http://schemas.microsoft.com/office/powerpoint/2010/main" val="2673222190"/>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and green logo&#10;&#10;AI-generated content may be incorrect.">
            <a:extLst>
              <a:ext uri="{FF2B5EF4-FFF2-40B4-BE49-F238E27FC236}">
                <a16:creationId xmlns:a16="http://schemas.microsoft.com/office/drawing/2014/main" id="{11587EFC-A586-DF7C-1B19-77E315B2F2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2229" y="5769460"/>
            <a:ext cx="1671739" cy="981767"/>
          </a:xfrm>
          <a:prstGeom prst="rect">
            <a:avLst/>
          </a:prstGeom>
        </p:spPr>
      </p:pic>
      <p:pic>
        <p:nvPicPr>
          <p:cNvPr id="4" name="Picture 3">
            <a:extLst>
              <a:ext uri="{FF2B5EF4-FFF2-40B4-BE49-F238E27FC236}">
                <a16:creationId xmlns:a16="http://schemas.microsoft.com/office/drawing/2014/main" id="{CCBAD182-069A-1366-23C4-451567AEE9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spTree>
    <p:extLst>
      <p:ext uri="{BB962C8B-B14F-4D97-AF65-F5344CB8AC3E}">
        <p14:creationId xmlns:p14="http://schemas.microsoft.com/office/powerpoint/2010/main" val="984400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2D2106-5F62-406A-AC78-9BF0094776ED}"/>
              </a:ext>
            </a:extLst>
          </p:cNvPr>
          <p:cNvSpPr>
            <a:spLocks noGrp="1"/>
          </p:cNvSpPr>
          <p:nvPr>
            <p:ph type="title"/>
          </p:nvPr>
        </p:nvSpPr>
        <p:spPr>
          <a:xfrm>
            <a:off x="635000" y="640823"/>
            <a:ext cx="3418659" cy="5583148"/>
          </a:xfrm>
        </p:spPr>
        <p:txBody>
          <a:bodyPr anchor="ctr">
            <a:normAutofit/>
          </a:bodyPr>
          <a:lstStyle/>
          <a:p>
            <a:r>
              <a:rPr lang="en-US" sz="3000"/>
              <a:t>Operational Recommendations</a:t>
            </a:r>
            <a:br>
              <a:rPr lang="en-US" sz="3000"/>
            </a:br>
            <a:endParaRPr lang="en-US" sz="300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A7C7293-4FA8-3B49-643D-7C471BE9D8A1}"/>
              </a:ext>
            </a:extLst>
          </p:cNvPr>
          <p:cNvGraphicFramePr>
            <a:graphicFrameLocks noGrp="1"/>
          </p:cNvGraphicFramePr>
          <p:nvPr>
            <p:ph idx="1"/>
            <p:extLst>
              <p:ext uri="{D42A27DB-BD31-4B8C-83A1-F6EECF244321}">
                <p14:modId xmlns:p14="http://schemas.microsoft.com/office/powerpoint/2010/main" val="370786619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1800B501-1CB0-1B89-60C9-3A39D6BFFA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pic>
        <p:nvPicPr>
          <p:cNvPr id="4" name="Picture 3" descr="A black and green logo&#10;&#10;AI-generated content may be incorrect.">
            <a:extLst>
              <a:ext uri="{FF2B5EF4-FFF2-40B4-BE49-F238E27FC236}">
                <a16:creationId xmlns:a16="http://schemas.microsoft.com/office/drawing/2014/main" id="{87AF431B-D137-A462-186E-DB3CEDEE46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3117" y="5876233"/>
            <a:ext cx="1671739" cy="981767"/>
          </a:xfrm>
          <a:prstGeom prst="rect">
            <a:avLst/>
          </a:prstGeom>
        </p:spPr>
      </p:pic>
    </p:spTree>
    <p:extLst>
      <p:ext uri="{BB962C8B-B14F-4D97-AF65-F5344CB8AC3E}">
        <p14:creationId xmlns:p14="http://schemas.microsoft.com/office/powerpoint/2010/main" val="2308729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B624538-1646-4CD1-8CF5-3E16FEC92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E3B951-F984-47EC-942F-69696DEF6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0DC754-9F28-479D-9254-8682A40A5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87C0E-3F7C-029B-1D9B-853574499138}"/>
              </a:ext>
            </a:extLst>
          </p:cNvPr>
          <p:cNvSpPr>
            <a:spLocks noGrp="1"/>
          </p:cNvSpPr>
          <p:nvPr>
            <p:ph type="title"/>
          </p:nvPr>
        </p:nvSpPr>
        <p:spPr>
          <a:xfrm>
            <a:off x="434408" y="1133038"/>
            <a:ext cx="4978186" cy="4634373"/>
          </a:xfrm>
        </p:spPr>
        <p:txBody>
          <a:bodyPr>
            <a:normAutofit/>
          </a:bodyPr>
          <a:lstStyle/>
          <a:p>
            <a:r>
              <a:rPr lang="en-GB" sz="4800" dirty="0"/>
              <a:t>Contents</a:t>
            </a:r>
          </a:p>
        </p:txBody>
      </p:sp>
      <p:sp>
        <p:nvSpPr>
          <p:cNvPr id="3" name="Content Placeholder 2">
            <a:extLst>
              <a:ext uri="{FF2B5EF4-FFF2-40B4-BE49-F238E27FC236}">
                <a16:creationId xmlns:a16="http://schemas.microsoft.com/office/drawing/2014/main" id="{3D739ABC-370C-1425-421F-3072D6E8519D}"/>
              </a:ext>
            </a:extLst>
          </p:cNvPr>
          <p:cNvSpPr>
            <a:spLocks noGrp="1"/>
          </p:cNvSpPr>
          <p:nvPr>
            <p:ph idx="1"/>
          </p:nvPr>
        </p:nvSpPr>
        <p:spPr>
          <a:xfrm>
            <a:off x="4977115" y="1127447"/>
            <a:ext cx="6037631" cy="4639964"/>
          </a:xfrm>
        </p:spPr>
        <p:txBody>
          <a:bodyPr anchor="ctr">
            <a:normAutofit lnSpcReduction="10000"/>
          </a:bodyPr>
          <a:lstStyle/>
          <a:p>
            <a:r>
              <a:rPr lang="en-GB" sz="2400" dirty="0"/>
              <a:t>Why we did this audit</a:t>
            </a:r>
          </a:p>
          <a:p>
            <a:r>
              <a:rPr lang="en-GB" sz="2400" dirty="0"/>
              <a:t>Participating SAIs</a:t>
            </a:r>
          </a:p>
          <a:p>
            <a:r>
              <a:rPr lang="en-GB" sz="2400" dirty="0"/>
              <a:t>Main Audit Question</a:t>
            </a:r>
          </a:p>
          <a:p>
            <a:r>
              <a:rPr lang="en-GB" sz="2400" dirty="0"/>
              <a:t>Methodology</a:t>
            </a:r>
          </a:p>
          <a:p>
            <a:r>
              <a:rPr lang="en-GB" sz="2400" dirty="0"/>
              <a:t>The legislative framework</a:t>
            </a:r>
          </a:p>
          <a:p>
            <a:r>
              <a:rPr lang="en-GB" sz="2400" dirty="0"/>
              <a:t>Risk Assessment</a:t>
            </a:r>
          </a:p>
          <a:p>
            <a:r>
              <a:rPr lang="en-GB" sz="2400" dirty="0"/>
              <a:t>Strategies</a:t>
            </a:r>
          </a:p>
          <a:p>
            <a:r>
              <a:rPr lang="en-GB" sz="2400" dirty="0"/>
              <a:t>The Management of MPAs</a:t>
            </a:r>
          </a:p>
          <a:p>
            <a:r>
              <a:rPr lang="en-GB" sz="2400" dirty="0"/>
              <a:t>Monitoring</a:t>
            </a:r>
          </a:p>
          <a:p>
            <a:r>
              <a:rPr lang="en-GB" sz="2400" dirty="0"/>
              <a:t>Conclusions</a:t>
            </a:r>
          </a:p>
          <a:p>
            <a:r>
              <a:rPr lang="en-GB" sz="2400" dirty="0"/>
              <a:t>Lessons learnt</a:t>
            </a:r>
          </a:p>
          <a:p>
            <a:endParaRPr lang="en-GB" sz="2400" dirty="0"/>
          </a:p>
        </p:txBody>
      </p:sp>
      <p:cxnSp>
        <p:nvCxnSpPr>
          <p:cNvPr id="14" name="Straight Connector 13">
            <a:extLst>
              <a:ext uri="{FF2B5EF4-FFF2-40B4-BE49-F238E27FC236}">
                <a16:creationId xmlns:a16="http://schemas.microsoft.com/office/drawing/2014/main" id="{7D2050F0-C6F7-4036-9312-F896A75662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51839ED-002B-41FA-9522-C59A437DDD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DA1D6CA-7624-5A25-6F5A-A88FAFA9DD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pic>
        <p:nvPicPr>
          <p:cNvPr id="6" name="Picture 5" descr="A black and green logo&#10;&#10;AI-generated content may be incorrect.">
            <a:extLst>
              <a:ext uri="{FF2B5EF4-FFF2-40B4-BE49-F238E27FC236}">
                <a16:creationId xmlns:a16="http://schemas.microsoft.com/office/drawing/2014/main" id="{FA5B1CE1-B947-6921-8436-4D573D48B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2453" y="6046713"/>
            <a:ext cx="1390999" cy="816896"/>
          </a:xfrm>
          <a:prstGeom prst="rect">
            <a:avLst/>
          </a:prstGeom>
        </p:spPr>
      </p:pic>
    </p:spTree>
    <p:extLst>
      <p:ext uri="{BB962C8B-B14F-4D97-AF65-F5344CB8AC3E}">
        <p14:creationId xmlns:p14="http://schemas.microsoft.com/office/powerpoint/2010/main" val="3909375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C31BD-FEE8-DFCA-BBCE-0B657B73510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380931-9A7E-B4DA-D152-57984D12CB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863671-0EB8-C420-EA70-8826B3E5047D}"/>
              </a:ext>
            </a:extLst>
          </p:cNvPr>
          <p:cNvSpPr>
            <a:spLocks noGrp="1"/>
          </p:cNvSpPr>
          <p:nvPr>
            <p:ph type="title"/>
          </p:nvPr>
        </p:nvSpPr>
        <p:spPr>
          <a:xfrm>
            <a:off x="635000" y="640823"/>
            <a:ext cx="3418659" cy="5583148"/>
          </a:xfrm>
        </p:spPr>
        <p:txBody>
          <a:bodyPr anchor="ctr">
            <a:normAutofit/>
          </a:bodyPr>
          <a:lstStyle/>
          <a:p>
            <a:r>
              <a:rPr lang="en-US" sz="3000" dirty="0"/>
              <a:t>SAI Cyprus audit – </a:t>
            </a:r>
            <a:br>
              <a:rPr lang="en-US" sz="3000" dirty="0"/>
            </a:br>
            <a:r>
              <a:rPr lang="en-US" sz="3000" dirty="0"/>
              <a:t>what happened since?</a:t>
            </a:r>
            <a:br>
              <a:rPr lang="en-US" sz="3000" dirty="0"/>
            </a:br>
            <a:endParaRPr lang="en-US" sz="3000" dirty="0"/>
          </a:p>
        </p:txBody>
      </p:sp>
      <p:sp>
        <p:nvSpPr>
          <p:cNvPr id="11" name="sketch line">
            <a:extLst>
              <a:ext uri="{FF2B5EF4-FFF2-40B4-BE49-F238E27FC236}">
                <a16:creationId xmlns:a16="http://schemas.microsoft.com/office/drawing/2014/main" id="{0604E8CB-D7A4-3FF1-9726-2D48B3684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8C224693-DA2D-564A-B43F-78245966A39D}"/>
              </a:ext>
            </a:extLst>
          </p:cNvPr>
          <p:cNvGrpSpPr/>
          <p:nvPr/>
        </p:nvGrpSpPr>
        <p:grpSpPr>
          <a:xfrm>
            <a:off x="4648018" y="223284"/>
            <a:ext cx="6900512" cy="6413811"/>
            <a:chOff x="4648018" y="223284"/>
            <a:chExt cx="6900512" cy="6413811"/>
          </a:xfrm>
        </p:grpSpPr>
        <p:sp>
          <p:nvSpPr>
            <p:cNvPr id="7" name="Rectangle: Rounded Corners 6">
              <a:extLst>
                <a:ext uri="{FF2B5EF4-FFF2-40B4-BE49-F238E27FC236}">
                  <a16:creationId xmlns:a16="http://schemas.microsoft.com/office/drawing/2014/main" id="{51B31EFD-2061-6B3A-BF1F-1B494B179ECB}"/>
                </a:ext>
              </a:extLst>
            </p:cNvPr>
            <p:cNvSpPr/>
            <p:nvPr/>
          </p:nvSpPr>
          <p:spPr>
            <a:xfrm>
              <a:off x="4656370" y="368069"/>
              <a:ext cx="6682820" cy="1431682"/>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CY"/>
            </a:p>
          </p:txBody>
        </p:sp>
        <p:sp>
          <p:nvSpPr>
            <p:cNvPr id="10" name="Minus Sign 9" descr="Magnifying glass with solid fill">
              <a:extLst>
                <a:ext uri="{FF2B5EF4-FFF2-40B4-BE49-F238E27FC236}">
                  <a16:creationId xmlns:a16="http://schemas.microsoft.com/office/drawing/2014/main" id="{FEFFBA96-2047-257D-68AA-A9BBFC4B456C}"/>
                </a:ext>
              </a:extLst>
            </p:cNvPr>
            <p:cNvSpPr/>
            <p:nvPr/>
          </p:nvSpPr>
          <p:spPr>
            <a:xfrm>
              <a:off x="4895484" y="223284"/>
              <a:ext cx="1011546" cy="1642107"/>
            </a:xfrm>
            <a:prstGeom prst="mathMinus">
              <a:avLst/>
            </a:prstGeom>
            <a:blipFill>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CY"/>
            </a:p>
          </p:txBody>
        </p:sp>
        <p:sp>
          <p:nvSpPr>
            <p:cNvPr id="12" name="Freeform: Shape 11">
              <a:extLst>
                <a:ext uri="{FF2B5EF4-FFF2-40B4-BE49-F238E27FC236}">
                  <a16:creationId xmlns:a16="http://schemas.microsoft.com/office/drawing/2014/main" id="{AC02DDA3-5E8C-4DD8-7817-09F4C6EA69F0}"/>
                </a:ext>
              </a:extLst>
            </p:cNvPr>
            <p:cNvSpPr/>
            <p:nvPr/>
          </p:nvSpPr>
          <p:spPr>
            <a:xfrm>
              <a:off x="6079833" y="223284"/>
              <a:ext cx="5226362" cy="1693220"/>
            </a:xfrm>
            <a:custGeom>
              <a:avLst/>
              <a:gdLst>
                <a:gd name="connsiteX0" fmla="*/ 0 w 5226362"/>
                <a:gd name="connsiteY0" fmla="*/ 0 h 1693220"/>
                <a:gd name="connsiteX1" fmla="*/ 5226362 w 5226362"/>
                <a:gd name="connsiteY1" fmla="*/ 0 h 1693220"/>
                <a:gd name="connsiteX2" fmla="*/ 5226362 w 5226362"/>
                <a:gd name="connsiteY2" fmla="*/ 1693220 h 1693220"/>
                <a:gd name="connsiteX3" fmla="*/ 0 w 5226362"/>
                <a:gd name="connsiteY3" fmla="*/ 1693220 h 1693220"/>
                <a:gd name="connsiteX4" fmla="*/ 0 w 5226362"/>
                <a:gd name="connsiteY4" fmla="*/ 0 h 169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6362" h="1693220">
                  <a:moveTo>
                    <a:pt x="0" y="0"/>
                  </a:moveTo>
                  <a:lnTo>
                    <a:pt x="5226362" y="0"/>
                  </a:lnTo>
                  <a:lnTo>
                    <a:pt x="5226362" y="1693220"/>
                  </a:lnTo>
                  <a:lnTo>
                    <a:pt x="0" y="16932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58126" tIns="158126" rIns="158126" bIns="158126" numCol="1" spcCol="1270" anchor="ctr" anchorCtr="0">
              <a:noAutofit/>
            </a:bodyPr>
            <a:lstStyle/>
            <a:p>
              <a:pPr marL="0" lvl="0" indent="0" algn="l" defTabSz="800100">
                <a:lnSpc>
                  <a:spcPct val="90000"/>
                </a:lnSpc>
                <a:spcBef>
                  <a:spcPct val="0"/>
                </a:spcBef>
                <a:spcAft>
                  <a:spcPct val="35000"/>
                </a:spcAft>
                <a:buNone/>
              </a:pPr>
              <a:r>
                <a:rPr lang="en-US" sz="1800" b="1" kern="1200" dirty="0"/>
                <a:t>Formal follow up audit not yet carried out however a quick review has indicated that, although some actions have been taken, there are still important issues that are pending.</a:t>
              </a:r>
              <a:endParaRPr lang="en-US" sz="1800" kern="1200" dirty="0"/>
            </a:p>
          </p:txBody>
        </p:sp>
        <p:sp>
          <p:nvSpPr>
            <p:cNvPr id="13" name="Rectangle: Rounded Corners 12">
              <a:extLst>
                <a:ext uri="{FF2B5EF4-FFF2-40B4-BE49-F238E27FC236}">
                  <a16:creationId xmlns:a16="http://schemas.microsoft.com/office/drawing/2014/main" id="{ECA5F823-4D41-0947-676C-C209ACEB6138}"/>
                </a:ext>
              </a:extLst>
            </p:cNvPr>
            <p:cNvSpPr/>
            <p:nvPr/>
          </p:nvSpPr>
          <p:spPr>
            <a:xfrm>
              <a:off x="4648018" y="2252844"/>
              <a:ext cx="6900512" cy="2357135"/>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CY"/>
            </a:p>
          </p:txBody>
        </p:sp>
        <p:sp>
          <p:nvSpPr>
            <p:cNvPr id="14" name="Star: 6 Points 13" descr="Badge Tick with solid fill">
              <a:extLst>
                <a:ext uri="{FF2B5EF4-FFF2-40B4-BE49-F238E27FC236}">
                  <a16:creationId xmlns:a16="http://schemas.microsoft.com/office/drawing/2014/main" id="{B4D38324-29C6-1CB7-1C1F-381FE83B79CA}"/>
                </a:ext>
              </a:extLst>
            </p:cNvPr>
            <p:cNvSpPr/>
            <p:nvPr/>
          </p:nvSpPr>
          <p:spPr>
            <a:xfrm>
              <a:off x="5005854" y="2848670"/>
              <a:ext cx="728653" cy="727942"/>
            </a:xfrm>
            <a:prstGeom prst="star6">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CY"/>
            </a:p>
          </p:txBody>
        </p:sp>
        <p:sp>
          <p:nvSpPr>
            <p:cNvPr id="15" name="Freeform: Shape 14">
              <a:extLst>
                <a:ext uri="{FF2B5EF4-FFF2-40B4-BE49-F238E27FC236}">
                  <a16:creationId xmlns:a16="http://schemas.microsoft.com/office/drawing/2014/main" id="{5B78F69C-E494-BD02-2EA8-10D847782C31}"/>
                </a:ext>
              </a:extLst>
            </p:cNvPr>
            <p:cNvSpPr/>
            <p:nvPr/>
          </p:nvSpPr>
          <p:spPr>
            <a:xfrm>
              <a:off x="6092343" y="2617114"/>
              <a:ext cx="5228485" cy="1689097"/>
            </a:xfrm>
            <a:custGeom>
              <a:avLst/>
              <a:gdLst>
                <a:gd name="connsiteX0" fmla="*/ 0 w 5226362"/>
                <a:gd name="connsiteY0" fmla="*/ 0 h 1494101"/>
                <a:gd name="connsiteX1" fmla="*/ 5226362 w 5226362"/>
                <a:gd name="connsiteY1" fmla="*/ 0 h 1494101"/>
                <a:gd name="connsiteX2" fmla="*/ 5226362 w 5226362"/>
                <a:gd name="connsiteY2" fmla="*/ 1494101 h 1494101"/>
                <a:gd name="connsiteX3" fmla="*/ 0 w 5226362"/>
                <a:gd name="connsiteY3" fmla="*/ 1494101 h 1494101"/>
                <a:gd name="connsiteX4" fmla="*/ 0 w 5226362"/>
                <a:gd name="connsiteY4" fmla="*/ 0 h 1494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6362" h="1494101">
                  <a:moveTo>
                    <a:pt x="0" y="0"/>
                  </a:moveTo>
                  <a:lnTo>
                    <a:pt x="5226362" y="0"/>
                  </a:lnTo>
                  <a:lnTo>
                    <a:pt x="5226362" y="1494101"/>
                  </a:lnTo>
                  <a:lnTo>
                    <a:pt x="0" y="14941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58126" tIns="158126" rIns="158126" bIns="158126" numCol="1" spcCol="1270" anchor="ctr" anchorCtr="0">
              <a:noAutofit/>
            </a:bodyPr>
            <a:lstStyle/>
            <a:p>
              <a:pPr marL="0" lvl="0" indent="0" algn="l" defTabSz="622300">
                <a:lnSpc>
                  <a:spcPct val="90000"/>
                </a:lnSpc>
                <a:spcBef>
                  <a:spcPct val="0"/>
                </a:spcBef>
                <a:spcAft>
                  <a:spcPct val="35000"/>
                </a:spcAft>
                <a:buNone/>
              </a:pPr>
              <a:r>
                <a:rPr lang="en-US" kern="1200" dirty="0"/>
                <a:t>The network of MPAs has been expanded and it is considered that now the appropriate coverage of representation of species and habitats of Community interest in the Natura 2000 network has been achieved. </a:t>
              </a:r>
            </a:p>
            <a:p>
              <a:pPr marL="0" lvl="0" indent="0" algn="l" defTabSz="622300">
                <a:lnSpc>
                  <a:spcPct val="90000"/>
                </a:lnSpc>
                <a:spcBef>
                  <a:spcPct val="0"/>
                </a:spcBef>
                <a:spcAft>
                  <a:spcPct val="35000"/>
                </a:spcAft>
                <a:buNone/>
              </a:pPr>
              <a:r>
                <a:rPr lang="en-US" kern="1200" dirty="0"/>
                <a:t>Monitoring activities have been strengthened through  the procurement of services from the private sector </a:t>
              </a:r>
            </a:p>
          </p:txBody>
        </p:sp>
        <p:sp>
          <p:nvSpPr>
            <p:cNvPr id="16" name="Rectangle: Rounded Corners 15">
              <a:extLst>
                <a:ext uri="{FF2B5EF4-FFF2-40B4-BE49-F238E27FC236}">
                  <a16:creationId xmlns:a16="http://schemas.microsoft.com/office/drawing/2014/main" id="{90B1FD8B-A922-0EAE-9E22-0FDA05103FD7}"/>
                </a:ext>
              </a:extLst>
            </p:cNvPr>
            <p:cNvSpPr/>
            <p:nvPr/>
          </p:nvSpPr>
          <p:spPr>
            <a:xfrm>
              <a:off x="4648018" y="5313564"/>
              <a:ext cx="6900512" cy="1323531"/>
            </a:xfrm>
            <a:prstGeom prst="roundRect">
              <a:avLst>
                <a:gd name="adj" fmla="val 1000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CY"/>
            </a:p>
          </p:txBody>
        </p:sp>
        <p:sp>
          <p:nvSpPr>
            <p:cNvPr id="17" name="Multiplication Sign 16" descr="Badge Cross with solid fill">
              <a:extLst>
                <a:ext uri="{FF2B5EF4-FFF2-40B4-BE49-F238E27FC236}">
                  <a16:creationId xmlns:a16="http://schemas.microsoft.com/office/drawing/2014/main" id="{375B8C7C-4A65-6521-8C7D-329C3DC6D262}"/>
                </a:ext>
              </a:extLst>
            </p:cNvPr>
            <p:cNvSpPr/>
            <p:nvPr/>
          </p:nvSpPr>
          <p:spPr>
            <a:xfrm>
              <a:off x="5080570" y="5639174"/>
              <a:ext cx="728653" cy="727942"/>
            </a:xfrm>
            <a:prstGeom prst="mathMultiply">
              <a:avLst/>
            </a:prstGeom>
            <a:blipFill>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CY"/>
            </a:p>
          </p:txBody>
        </p:sp>
        <p:sp>
          <p:nvSpPr>
            <p:cNvPr id="18" name="Freeform: Shape 17">
              <a:extLst>
                <a:ext uri="{FF2B5EF4-FFF2-40B4-BE49-F238E27FC236}">
                  <a16:creationId xmlns:a16="http://schemas.microsoft.com/office/drawing/2014/main" id="{0E6BAC98-E348-CF8F-3B07-40470DE8F4BC}"/>
                </a:ext>
              </a:extLst>
            </p:cNvPr>
            <p:cNvSpPr/>
            <p:nvPr/>
          </p:nvSpPr>
          <p:spPr>
            <a:xfrm>
              <a:off x="6177408" y="5063072"/>
              <a:ext cx="5276433" cy="1494101"/>
            </a:xfrm>
            <a:custGeom>
              <a:avLst/>
              <a:gdLst>
                <a:gd name="connsiteX0" fmla="*/ 0 w 5276433"/>
                <a:gd name="connsiteY0" fmla="*/ 0 h 1494101"/>
                <a:gd name="connsiteX1" fmla="*/ 5276433 w 5276433"/>
                <a:gd name="connsiteY1" fmla="*/ 0 h 1494101"/>
                <a:gd name="connsiteX2" fmla="*/ 5276433 w 5276433"/>
                <a:gd name="connsiteY2" fmla="*/ 1494101 h 1494101"/>
                <a:gd name="connsiteX3" fmla="*/ 0 w 5276433"/>
                <a:gd name="connsiteY3" fmla="*/ 1494101 h 1494101"/>
                <a:gd name="connsiteX4" fmla="*/ 0 w 5276433"/>
                <a:gd name="connsiteY4" fmla="*/ 0 h 1494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6433" h="1494101">
                  <a:moveTo>
                    <a:pt x="0" y="0"/>
                  </a:moveTo>
                  <a:lnTo>
                    <a:pt x="5276433" y="0"/>
                  </a:lnTo>
                  <a:lnTo>
                    <a:pt x="5276433" y="1494101"/>
                  </a:lnTo>
                  <a:lnTo>
                    <a:pt x="0" y="14941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58126" tIns="158126" rIns="158126" bIns="158126" numCol="1" spcCol="1270" anchor="ctr" anchorCtr="0">
              <a:noAutofit/>
            </a:bodyPr>
            <a:lstStyle/>
            <a:p>
              <a:pPr marL="0" lvl="0" indent="0" algn="l" defTabSz="711200">
                <a:lnSpc>
                  <a:spcPct val="90000"/>
                </a:lnSpc>
                <a:spcBef>
                  <a:spcPct val="0"/>
                </a:spcBef>
                <a:spcAft>
                  <a:spcPct val="35000"/>
                </a:spcAft>
                <a:buNone/>
              </a:pPr>
              <a:endParaRPr lang="en-US" sz="1600" kern="1200" dirty="0"/>
            </a:p>
          </p:txBody>
        </p:sp>
      </p:grpSp>
      <p:pic>
        <p:nvPicPr>
          <p:cNvPr id="3" name="Picture 2">
            <a:extLst>
              <a:ext uri="{FF2B5EF4-FFF2-40B4-BE49-F238E27FC236}">
                <a16:creationId xmlns:a16="http://schemas.microsoft.com/office/drawing/2014/main" id="{09292951-9957-5E3C-2313-EC11D52297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pic>
        <p:nvPicPr>
          <p:cNvPr id="4" name="Picture 3" descr="A black and green logo&#10;&#10;AI-generated content may be incorrect.">
            <a:extLst>
              <a:ext uri="{FF2B5EF4-FFF2-40B4-BE49-F238E27FC236}">
                <a16:creationId xmlns:a16="http://schemas.microsoft.com/office/drawing/2014/main" id="{023FA356-AC10-B2AA-CEF4-2EC47590EF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3117" y="5876233"/>
            <a:ext cx="1671739" cy="981767"/>
          </a:xfrm>
          <a:prstGeom prst="rect">
            <a:avLst/>
          </a:prstGeom>
        </p:spPr>
      </p:pic>
      <p:sp>
        <p:nvSpPr>
          <p:cNvPr id="8" name="TextBox 7">
            <a:extLst>
              <a:ext uri="{FF2B5EF4-FFF2-40B4-BE49-F238E27FC236}">
                <a16:creationId xmlns:a16="http://schemas.microsoft.com/office/drawing/2014/main" id="{25955D46-7867-960A-EAA6-5C3B1DF4149C}"/>
              </a:ext>
            </a:extLst>
          </p:cNvPr>
          <p:cNvSpPr txBox="1"/>
          <p:nvPr/>
        </p:nvSpPr>
        <p:spPr>
          <a:xfrm>
            <a:off x="6241776" y="5423139"/>
            <a:ext cx="4523743" cy="1887953"/>
          </a:xfrm>
          <a:prstGeom prst="rect">
            <a:avLst/>
          </a:prstGeom>
          <a:noFill/>
        </p:spPr>
        <p:txBody>
          <a:bodyPr wrap="square" rtlCol="0">
            <a:spAutoFit/>
          </a:bodyPr>
          <a:lstStyle/>
          <a:p>
            <a:pPr defTabSz="622300">
              <a:lnSpc>
                <a:spcPct val="90000"/>
              </a:lnSpc>
              <a:spcBef>
                <a:spcPct val="0"/>
              </a:spcBef>
              <a:spcAft>
                <a:spcPct val="35000"/>
              </a:spcAft>
            </a:pPr>
            <a:r>
              <a:rPr lang="en-US" sz="2000" dirty="0">
                <a:solidFill>
                  <a:prstClr val="white">
                    <a:hueOff val="0"/>
                    <a:satOff val="0"/>
                    <a:lumOff val="0"/>
                    <a:alphaOff val="0"/>
                  </a:prstClr>
                </a:solidFill>
                <a:latin typeface="Aptos" panose="02110004020202020204"/>
              </a:rPr>
              <a:t>Conservation targets and legally binding management measures, through the issuance of Ministerial Decrees are still pending for  all MPAs </a:t>
            </a:r>
          </a:p>
          <a:p>
            <a:pPr defTabSz="622300">
              <a:lnSpc>
                <a:spcPct val="90000"/>
              </a:lnSpc>
              <a:spcBef>
                <a:spcPct val="0"/>
              </a:spcBef>
              <a:spcAft>
                <a:spcPct val="35000"/>
              </a:spcAft>
            </a:pPr>
            <a:endParaRPr lang="en-US" sz="2000" dirty="0">
              <a:solidFill>
                <a:prstClr val="white">
                  <a:hueOff val="0"/>
                  <a:satOff val="0"/>
                  <a:lumOff val="0"/>
                  <a:alphaOff val="0"/>
                </a:prstClr>
              </a:solidFill>
              <a:latin typeface="Aptos" panose="02110004020202020204"/>
            </a:endParaRPr>
          </a:p>
          <a:p>
            <a:pPr defTabSz="622300">
              <a:lnSpc>
                <a:spcPct val="90000"/>
              </a:lnSpc>
              <a:spcBef>
                <a:spcPct val="0"/>
              </a:spcBef>
              <a:spcAft>
                <a:spcPct val="35000"/>
              </a:spcAft>
            </a:pPr>
            <a:endParaRPr lang="en-CY" sz="1400" dirty="0">
              <a:solidFill>
                <a:prstClr val="white">
                  <a:hueOff val="0"/>
                  <a:satOff val="0"/>
                  <a:lumOff val="0"/>
                  <a:alphaOff val="0"/>
                </a:prstClr>
              </a:solidFill>
              <a:latin typeface="Aptos" panose="02110004020202020204"/>
            </a:endParaRPr>
          </a:p>
        </p:txBody>
      </p:sp>
    </p:spTree>
    <p:extLst>
      <p:ext uri="{BB962C8B-B14F-4D97-AF65-F5344CB8AC3E}">
        <p14:creationId xmlns:p14="http://schemas.microsoft.com/office/powerpoint/2010/main" val="3079871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4537982"/>
            <a:ext cx="10515600" cy="819355"/>
          </a:xfrm>
        </p:spPr>
        <p:txBody>
          <a:bodyPr anchor="b">
            <a:normAutofit/>
          </a:bodyPr>
          <a:lstStyle/>
          <a:p>
            <a:r>
              <a:rPr lang="en-US" sz="4400" dirty="0"/>
              <a:t>Thank You </a:t>
            </a:r>
          </a:p>
        </p:txBody>
      </p:sp>
      <p:pic>
        <p:nvPicPr>
          <p:cNvPr id="3" name="Picture 2" descr="Green sea turtle underwater">
            <a:extLst>
              <a:ext uri="{FF2B5EF4-FFF2-40B4-BE49-F238E27FC236}">
                <a16:creationId xmlns:a16="http://schemas.microsoft.com/office/drawing/2014/main" id="{0F65B494-526C-4726-ED89-CE0D2563FF71}"/>
              </a:ext>
            </a:extLst>
          </p:cNvPr>
          <p:cNvPicPr>
            <a:picLocks noChangeAspect="1"/>
          </p:cNvPicPr>
          <p:nvPr/>
        </p:nvPicPr>
        <p:blipFill>
          <a:blip r:embed="rId2"/>
          <a:srcRect t="27670" b="24180"/>
          <a:stretch>
            <a:fillRect/>
          </a:stretch>
        </p:blipFill>
        <p:spPr>
          <a:xfrm>
            <a:off x="839788" y="987425"/>
            <a:ext cx="10515600" cy="3379735"/>
          </a:xfrm>
          <a:prstGeom prst="rect">
            <a:avLst/>
          </a:prstGeom>
          <a:noFill/>
        </p:spPr>
      </p:pic>
      <p:pic>
        <p:nvPicPr>
          <p:cNvPr id="7" name="Picture 6">
            <a:extLst>
              <a:ext uri="{FF2B5EF4-FFF2-40B4-BE49-F238E27FC236}">
                <a16:creationId xmlns:a16="http://schemas.microsoft.com/office/drawing/2014/main" id="{851B5E93-FEEE-D033-3134-5525D84CF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pic>
        <p:nvPicPr>
          <p:cNvPr id="5" name="Picture 4" descr="A black and green logo&#10;&#10;AI-generated content may be incorrect.">
            <a:extLst>
              <a:ext uri="{FF2B5EF4-FFF2-40B4-BE49-F238E27FC236}">
                <a16:creationId xmlns:a16="http://schemas.microsoft.com/office/drawing/2014/main" id="{3B4158BA-C40A-B73C-2204-275680E76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518" y="5769460"/>
            <a:ext cx="1671739" cy="98176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35B627-501A-AF5C-03B0-A00B67C17696}"/>
              </a:ext>
            </a:extLst>
          </p:cNvPr>
          <p:cNvSpPr>
            <a:spLocks noGrp="1"/>
          </p:cNvSpPr>
          <p:nvPr>
            <p:ph type="title"/>
          </p:nvPr>
        </p:nvSpPr>
        <p:spPr>
          <a:xfrm>
            <a:off x="838200" y="557188"/>
            <a:ext cx="10515600" cy="1133499"/>
          </a:xfrm>
        </p:spPr>
        <p:txBody>
          <a:bodyPr>
            <a:normAutofit/>
          </a:bodyPr>
          <a:lstStyle/>
          <a:p>
            <a:pPr algn="ctr"/>
            <a:r>
              <a:rPr lang="en-GB" sz="5200"/>
              <a:t>Why we did this audit</a:t>
            </a:r>
          </a:p>
        </p:txBody>
      </p:sp>
      <p:graphicFrame>
        <p:nvGraphicFramePr>
          <p:cNvPr id="20" name="Content Placeholder 2">
            <a:extLst>
              <a:ext uri="{FF2B5EF4-FFF2-40B4-BE49-F238E27FC236}">
                <a16:creationId xmlns:a16="http://schemas.microsoft.com/office/drawing/2014/main" id="{9EB63E1D-B480-EF35-5E1B-7DD17399257B}"/>
              </a:ext>
            </a:extLst>
          </p:cNvPr>
          <p:cNvGraphicFramePr>
            <a:graphicFrameLocks noGrp="1"/>
          </p:cNvGraphicFramePr>
          <p:nvPr>
            <p:ph idx="1"/>
            <p:extLst>
              <p:ext uri="{D42A27DB-BD31-4B8C-83A1-F6EECF244321}">
                <p14:modId xmlns:p14="http://schemas.microsoft.com/office/powerpoint/2010/main" val="604614975"/>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37278A8C-FA06-2D19-2FC5-C1C6DE85C9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pic>
        <p:nvPicPr>
          <p:cNvPr id="5" name="Picture 4" descr="A black and green logo&#10;&#10;AI-generated content may be incorrect.">
            <a:extLst>
              <a:ext uri="{FF2B5EF4-FFF2-40B4-BE49-F238E27FC236}">
                <a16:creationId xmlns:a16="http://schemas.microsoft.com/office/drawing/2014/main" id="{7E8B8B6E-7862-44FC-1CC3-D7B5D09E1A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2677" y="5783114"/>
            <a:ext cx="1671739" cy="981767"/>
          </a:xfrm>
          <a:prstGeom prst="rect">
            <a:avLst/>
          </a:prstGeom>
        </p:spPr>
      </p:pic>
    </p:spTree>
    <p:extLst>
      <p:ext uri="{BB962C8B-B14F-4D97-AF65-F5344CB8AC3E}">
        <p14:creationId xmlns:p14="http://schemas.microsoft.com/office/powerpoint/2010/main" val="2539766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5AA7FE-5571-4481-BFA9-CD2D87FE2A6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Participating SAIs</a:t>
            </a:r>
          </a:p>
        </p:txBody>
      </p:sp>
      <p:pic>
        <p:nvPicPr>
          <p:cNvPr id="5" name="Content Placeholder 4">
            <a:extLst>
              <a:ext uri="{FF2B5EF4-FFF2-40B4-BE49-F238E27FC236}">
                <a16:creationId xmlns:a16="http://schemas.microsoft.com/office/drawing/2014/main" id="{E53082D9-54A1-9218-3DA5-8481350D7C91}"/>
              </a:ext>
            </a:extLst>
          </p:cNvPr>
          <p:cNvPicPr>
            <a:picLocks noGrp="1" noChangeAspect="1"/>
          </p:cNvPicPr>
          <p:nvPr>
            <p:ph idx="1"/>
          </p:nvPr>
        </p:nvPicPr>
        <p:blipFill>
          <a:blip r:embed="rId2"/>
          <a:stretch>
            <a:fillRect/>
          </a:stretch>
        </p:blipFill>
        <p:spPr>
          <a:xfrm>
            <a:off x="4795977" y="554042"/>
            <a:ext cx="6780700" cy="5373703"/>
          </a:xfrm>
          <a:prstGeom prst="rect">
            <a:avLst/>
          </a:prstGeom>
        </p:spPr>
      </p:pic>
      <p:pic>
        <p:nvPicPr>
          <p:cNvPr id="4" name="Picture 3">
            <a:extLst>
              <a:ext uri="{FF2B5EF4-FFF2-40B4-BE49-F238E27FC236}">
                <a16:creationId xmlns:a16="http://schemas.microsoft.com/office/drawing/2014/main" id="{2B16AB37-82DC-4C32-F629-627E167653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pic>
        <p:nvPicPr>
          <p:cNvPr id="6" name="Picture 5" descr="A black and green logo&#10;&#10;AI-generated content may be incorrect.">
            <a:extLst>
              <a:ext uri="{FF2B5EF4-FFF2-40B4-BE49-F238E27FC236}">
                <a16:creationId xmlns:a16="http://schemas.microsoft.com/office/drawing/2014/main" id="{5FFDF616-2CA5-316A-BB50-B34DA7B14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261" y="5876233"/>
            <a:ext cx="1671739" cy="981767"/>
          </a:xfrm>
          <a:prstGeom prst="rect">
            <a:avLst/>
          </a:prstGeom>
        </p:spPr>
      </p:pic>
    </p:spTree>
    <p:extLst>
      <p:ext uri="{BB962C8B-B14F-4D97-AF65-F5344CB8AC3E}">
        <p14:creationId xmlns:p14="http://schemas.microsoft.com/office/powerpoint/2010/main" val="47139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6995"/>
            <a:ext cx="10515600" cy="1133693"/>
          </a:xfrm>
        </p:spPr>
        <p:txBody>
          <a:bodyPr>
            <a:normAutofit/>
          </a:bodyPr>
          <a:lstStyle/>
          <a:p>
            <a:r>
              <a:rPr lang="en-US" sz="5200" b="1"/>
              <a:t>Milestones</a:t>
            </a:r>
          </a:p>
        </p:txBody>
      </p:sp>
      <p:graphicFrame>
        <p:nvGraphicFramePr>
          <p:cNvPr id="5" name="Diagram 4"/>
          <p:cNvGraphicFramePr/>
          <p:nvPr>
            <p:extLst>
              <p:ext uri="{D42A27DB-BD31-4B8C-83A1-F6EECF244321}">
                <p14:modId xmlns:p14="http://schemas.microsoft.com/office/powerpoint/2010/main" val="1782091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E9C0E6E9-43C7-3E9F-F75B-DD89CC7C8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pic>
        <p:nvPicPr>
          <p:cNvPr id="6" name="Picture 5" descr="A black and green logo&#10;&#10;AI-generated content may be incorrect.">
            <a:extLst>
              <a:ext uri="{FF2B5EF4-FFF2-40B4-BE49-F238E27FC236}">
                <a16:creationId xmlns:a16="http://schemas.microsoft.com/office/drawing/2014/main" id="{86D1E70E-B075-D957-2218-3584F22700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6899" y="6045873"/>
            <a:ext cx="1382878" cy="81212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t>Main audit questions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78478874"/>
              </p:ext>
            </p:extLst>
          </p:nvPr>
        </p:nvGraphicFramePr>
        <p:xfrm>
          <a:off x="567159" y="1690688"/>
          <a:ext cx="11088547" cy="4999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29027773-E9A0-E19F-695A-1594391944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pic>
        <p:nvPicPr>
          <p:cNvPr id="6" name="Picture 5" descr="A black and green logo&#10;&#10;AI-generated content may be incorrect.">
            <a:extLst>
              <a:ext uri="{FF2B5EF4-FFF2-40B4-BE49-F238E27FC236}">
                <a16:creationId xmlns:a16="http://schemas.microsoft.com/office/drawing/2014/main" id="{6A9F8EA1-EEED-BEE8-EBB4-6990F860F8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20261" y="5769460"/>
            <a:ext cx="1671739" cy="98176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FD9C71-DFDA-2F2D-21D0-CF939F93BFF4}"/>
              </a:ext>
            </a:extLst>
          </p:cNvPr>
          <p:cNvSpPr>
            <a:spLocks noGrp="1"/>
          </p:cNvSpPr>
          <p:nvPr>
            <p:ph type="title"/>
          </p:nvPr>
        </p:nvSpPr>
        <p:spPr>
          <a:xfrm>
            <a:off x="586478" y="1683756"/>
            <a:ext cx="3115265" cy="2396359"/>
          </a:xfrm>
        </p:spPr>
        <p:txBody>
          <a:bodyPr anchor="b">
            <a:normAutofit/>
          </a:bodyPr>
          <a:lstStyle/>
          <a:p>
            <a:pPr algn="r"/>
            <a:r>
              <a:rPr lang="en-GB" sz="4000">
                <a:solidFill>
                  <a:srgbClr val="FFFFFF"/>
                </a:solidFill>
              </a:rPr>
              <a:t>Methodology</a:t>
            </a:r>
          </a:p>
        </p:txBody>
      </p:sp>
      <p:graphicFrame>
        <p:nvGraphicFramePr>
          <p:cNvPr id="5" name="Content Placeholder 2">
            <a:extLst>
              <a:ext uri="{FF2B5EF4-FFF2-40B4-BE49-F238E27FC236}">
                <a16:creationId xmlns:a16="http://schemas.microsoft.com/office/drawing/2014/main" id="{C464372F-0C45-0DB3-2FB8-19A941D55C72}"/>
              </a:ext>
            </a:extLst>
          </p:cNvPr>
          <p:cNvGraphicFramePr>
            <a:graphicFrameLocks noGrp="1"/>
          </p:cNvGraphicFramePr>
          <p:nvPr>
            <p:ph idx="1"/>
            <p:extLst>
              <p:ext uri="{D42A27DB-BD31-4B8C-83A1-F6EECF244321}">
                <p14:modId xmlns:p14="http://schemas.microsoft.com/office/powerpoint/2010/main" val="362090282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9868F77E-2028-20F4-D95D-CBB3565EFA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pic>
        <p:nvPicPr>
          <p:cNvPr id="6" name="Picture 5" descr="A black and green logo&#10;&#10;AI-generated content may be incorrect.">
            <a:extLst>
              <a:ext uri="{FF2B5EF4-FFF2-40B4-BE49-F238E27FC236}">
                <a16:creationId xmlns:a16="http://schemas.microsoft.com/office/drawing/2014/main" id="{B92D08D0-3B51-220E-FA5D-01C480BB68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0563" y="5769460"/>
            <a:ext cx="1671739" cy="981767"/>
          </a:xfrm>
          <a:prstGeom prst="rect">
            <a:avLst/>
          </a:prstGeom>
        </p:spPr>
      </p:pic>
    </p:spTree>
    <p:extLst>
      <p:ext uri="{BB962C8B-B14F-4D97-AF65-F5344CB8AC3E}">
        <p14:creationId xmlns:p14="http://schemas.microsoft.com/office/powerpoint/2010/main" val="1534914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7D144591-E9E9-4209-8701-3BB48A917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D231FE-69AE-E0CA-FCB8-4378754041D7}"/>
              </a:ext>
            </a:extLst>
          </p:cNvPr>
          <p:cNvSpPr>
            <a:spLocks noGrp="1"/>
          </p:cNvSpPr>
          <p:nvPr>
            <p:ph type="title"/>
          </p:nvPr>
        </p:nvSpPr>
        <p:spPr>
          <a:xfrm>
            <a:off x="8016084" y="547712"/>
            <a:ext cx="3337715" cy="5577367"/>
          </a:xfrm>
        </p:spPr>
        <p:txBody>
          <a:bodyPr>
            <a:normAutofit/>
          </a:bodyPr>
          <a:lstStyle/>
          <a:p>
            <a:r>
              <a:rPr lang="en-US" sz="5200"/>
              <a:t>The Legislative Framework</a:t>
            </a:r>
            <a:br>
              <a:rPr lang="en-US" sz="5200"/>
            </a:br>
            <a:endParaRPr lang="en-GB" sz="5200"/>
          </a:p>
        </p:txBody>
      </p:sp>
      <p:graphicFrame>
        <p:nvGraphicFramePr>
          <p:cNvPr id="22" name="Content Placeholder 2">
            <a:extLst>
              <a:ext uri="{FF2B5EF4-FFF2-40B4-BE49-F238E27FC236}">
                <a16:creationId xmlns:a16="http://schemas.microsoft.com/office/drawing/2014/main" id="{AF739EE1-5699-571E-6361-4257C4316181}"/>
              </a:ext>
            </a:extLst>
          </p:cNvPr>
          <p:cNvGraphicFramePr>
            <a:graphicFrameLocks noGrp="1"/>
          </p:cNvGraphicFramePr>
          <p:nvPr>
            <p:ph idx="1"/>
            <p:extLst>
              <p:ext uri="{D42A27DB-BD31-4B8C-83A1-F6EECF244321}">
                <p14:modId xmlns:p14="http://schemas.microsoft.com/office/powerpoint/2010/main" val="3551956115"/>
              </p:ext>
            </p:extLst>
          </p:nvPr>
        </p:nvGraphicFramePr>
        <p:xfrm>
          <a:off x="838200" y="620392"/>
          <a:ext cx="6630174"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3B0568B1-42C6-EEB8-73D9-6044B35F55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pic>
        <p:nvPicPr>
          <p:cNvPr id="5" name="Picture 4" descr="A black and green logo&#10;&#10;AI-generated content may be incorrect.">
            <a:extLst>
              <a:ext uri="{FF2B5EF4-FFF2-40B4-BE49-F238E27FC236}">
                <a16:creationId xmlns:a16="http://schemas.microsoft.com/office/drawing/2014/main" id="{215B8FDC-5C5F-77A3-3EEF-E86F9EF4B7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20261" y="5769460"/>
            <a:ext cx="1671739" cy="981767"/>
          </a:xfrm>
          <a:prstGeom prst="rect">
            <a:avLst/>
          </a:prstGeom>
        </p:spPr>
      </p:pic>
    </p:spTree>
    <p:extLst>
      <p:ext uri="{BB962C8B-B14F-4D97-AF65-F5344CB8AC3E}">
        <p14:creationId xmlns:p14="http://schemas.microsoft.com/office/powerpoint/2010/main" val="2368947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037C1C0-FADA-40C7-B923-037899A24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idx="4294967295"/>
          </p:nvPr>
        </p:nvSpPr>
        <p:spPr>
          <a:xfrm>
            <a:off x="5827048" y="486184"/>
            <a:ext cx="5721484" cy="1325563"/>
          </a:xfrm>
        </p:spPr>
        <p:txBody>
          <a:bodyPr vert="horz" lIns="91440" tIns="45720" rIns="91440" bIns="45720" rtlCol="0" anchor="ctr">
            <a:normAutofit/>
          </a:bodyPr>
          <a:lstStyle/>
          <a:p>
            <a:r>
              <a:rPr lang="en-US" b="1"/>
              <a:t>Risk Assessments</a:t>
            </a:r>
            <a:br>
              <a:rPr lang="en-US" b="1"/>
            </a:br>
            <a:endParaRPr lang="en-US" b="1"/>
          </a:p>
        </p:txBody>
      </p:sp>
      <p:sp>
        <p:nvSpPr>
          <p:cNvPr id="22" name="Arc 21">
            <a:extLst>
              <a:ext uri="{FF2B5EF4-FFF2-40B4-BE49-F238E27FC236}">
                <a16:creationId xmlns:a16="http://schemas.microsoft.com/office/drawing/2014/main" id="{4B56CC07-3AFD-4C79-AFB2-0428FBBD7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943208">
            <a:off x="-619225" y="5190398"/>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4" name="Diagram 3"/>
          <p:cNvGraphicFramePr/>
          <p:nvPr>
            <p:extLst>
              <p:ext uri="{D42A27DB-BD31-4B8C-83A1-F6EECF244321}">
                <p14:modId xmlns:p14="http://schemas.microsoft.com/office/powerpoint/2010/main" val="2966397884"/>
              </p:ext>
            </p:extLst>
          </p:nvPr>
        </p:nvGraphicFramePr>
        <p:xfrm>
          <a:off x="643468" y="1481559"/>
          <a:ext cx="11232157" cy="5104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F638FBF9-E9C7-5093-D556-0B9E0CF4C8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937" y="6236775"/>
            <a:ext cx="2447544" cy="514452"/>
          </a:xfrm>
          <a:prstGeom prst="rect">
            <a:avLst/>
          </a:prstGeom>
        </p:spPr>
      </p:pic>
      <p:pic>
        <p:nvPicPr>
          <p:cNvPr id="6" name="Picture 5" descr="A black and green logo&#10;&#10;AI-generated content may be incorrect.">
            <a:extLst>
              <a:ext uri="{FF2B5EF4-FFF2-40B4-BE49-F238E27FC236}">
                <a16:creationId xmlns:a16="http://schemas.microsoft.com/office/drawing/2014/main" id="{52DA803F-728C-EDFE-757B-7851C2E6A8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2073" y="5769460"/>
            <a:ext cx="1671739" cy="98176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379</TotalTime>
  <Words>1185</Words>
  <Application>Microsoft Office PowerPoint</Application>
  <PresentationFormat>Widescreen</PresentationFormat>
  <Paragraphs>135</Paragraphs>
  <Slides>21</Slides>
  <Notes>2</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Contents</vt:lpstr>
      <vt:lpstr>Why we did this audit</vt:lpstr>
      <vt:lpstr>Participating SAIs</vt:lpstr>
      <vt:lpstr>Milestones</vt:lpstr>
      <vt:lpstr>Main audit questions</vt:lpstr>
      <vt:lpstr>Methodology</vt:lpstr>
      <vt:lpstr>The Legislative Framework </vt:lpstr>
      <vt:lpstr>Risk Assessments </vt:lpstr>
      <vt:lpstr>Strategies</vt:lpstr>
      <vt:lpstr>PowerPoint Presentation</vt:lpstr>
      <vt:lpstr>Monitoring</vt:lpstr>
      <vt:lpstr>Conclusion: The better safeguarding of MPA is dependent  on  countries addressing these critical areas of concern </vt:lpstr>
      <vt:lpstr>Lessons learned  (1 of 2)</vt:lpstr>
      <vt:lpstr>Lessons learned  (2 of 2)</vt:lpstr>
      <vt:lpstr>NAO Malta Follow-Up Audit in 2021</vt:lpstr>
      <vt:lpstr>Strategic recommendations</vt:lpstr>
      <vt:lpstr>Administrative Capacity Recommendations </vt:lpstr>
      <vt:lpstr>Operational Recommendations </vt:lpstr>
      <vt:lpstr>SAI Cyprus audit –  what happened since?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Azzopardi</dc:creator>
  <cp:lastModifiedBy>Maria Azzopardi</cp:lastModifiedBy>
  <cp:revision>14</cp:revision>
  <dcterms:created xsi:type="dcterms:W3CDTF">2025-05-22T12:31:16Z</dcterms:created>
  <dcterms:modified xsi:type="dcterms:W3CDTF">2025-06-27T11:20:48Z</dcterms:modified>
</cp:coreProperties>
</file>